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2397700" cy="43192700"/>
  <p:notesSz cx="6858000" cy="9144000"/>
  <p:embeddedFontLst>
    <p:embeddedFont>
      <p:font typeface="IBM Plex Sans" charset="1" panose="020B0503050203000203"/>
      <p:regular r:id="rId7"/>
    </p:embeddedFont>
    <p:embeddedFont>
      <p:font typeface="IBM Plex Sans Bold" charset="1" panose="020B0803050203000203"/>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867175" y="831347"/>
            <a:ext cx="6629936" cy="1647504"/>
          </a:xfrm>
          <a:custGeom>
            <a:avLst/>
            <a:gdLst/>
            <a:ahLst/>
            <a:cxnLst/>
            <a:rect r="r" b="b" t="t" l="l"/>
            <a:pathLst>
              <a:path h="1647504" w="6629936">
                <a:moveTo>
                  <a:pt x="0" y="0"/>
                </a:moveTo>
                <a:lnTo>
                  <a:pt x="6629935" y="0"/>
                </a:lnTo>
                <a:lnTo>
                  <a:pt x="6629935" y="1647504"/>
                </a:lnTo>
                <a:lnTo>
                  <a:pt x="0" y="1647504"/>
                </a:lnTo>
                <a:lnTo>
                  <a:pt x="0" y="0"/>
                </a:lnTo>
                <a:close/>
              </a:path>
            </a:pathLst>
          </a:custGeom>
          <a:blipFill>
            <a:blip r:embed="rId2"/>
            <a:stretch>
              <a:fillRect l="-3301" t="-162599" r="-2829" b="-164497"/>
            </a:stretch>
          </a:blipFill>
        </p:spPr>
      </p:sp>
      <p:sp>
        <p:nvSpPr>
          <p:cNvPr name="Freeform 3" id="3"/>
          <p:cNvSpPr/>
          <p:nvPr/>
        </p:nvSpPr>
        <p:spPr>
          <a:xfrm flipH="false" flipV="false" rot="0">
            <a:off x="900000" y="522751"/>
            <a:ext cx="1938789" cy="1956100"/>
          </a:xfrm>
          <a:custGeom>
            <a:avLst/>
            <a:gdLst/>
            <a:ahLst/>
            <a:cxnLst/>
            <a:rect r="r" b="b" t="t" l="l"/>
            <a:pathLst>
              <a:path h="1956100" w="1938789">
                <a:moveTo>
                  <a:pt x="0" y="0"/>
                </a:moveTo>
                <a:lnTo>
                  <a:pt x="1938789" y="0"/>
                </a:lnTo>
                <a:lnTo>
                  <a:pt x="1938789" y="1956100"/>
                </a:lnTo>
                <a:lnTo>
                  <a:pt x="0" y="1956100"/>
                </a:lnTo>
                <a:lnTo>
                  <a:pt x="0" y="0"/>
                </a:lnTo>
                <a:close/>
              </a:path>
            </a:pathLst>
          </a:custGeom>
          <a:blipFill>
            <a:blip r:embed="rId3"/>
            <a:stretch>
              <a:fillRect l="0" t="0" r="0" b="0"/>
            </a:stretch>
          </a:blipFill>
        </p:spPr>
      </p:sp>
      <p:sp>
        <p:nvSpPr>
          <p:cNvPr name="Freeform 4" id="4"/>
          <p:cNvSpPr/>
          <p:nvPr/>
        </p:nvSpPr>
        <p:spPr>
          <a:xfrm flipH="false" flipV="false" rot="0">
            <a:off x="24091074" y="1036020"/>
            <a:ext cx="7408926" cy="1442831"/>
          </a:xfrm>
          <a:custGeom>
            <a:avLst/>
            <a:gdLst/>
            <a:ahLst/>
            <a:cxnLst/>
            <a:rect r="r" b="b" t="t" l="l"/>
            <a:pathLst>
              <a:path h="1442831" w="7408926">
                <a:moveTo>
                  <a:pt x="0" y="0"/>
                </a:moveTo>
                <a:lnTo>
                  <a:pt x="7408926" y="0"/>
                </a:lnTo>
                <a:lnTo>
                  <a:pt x="7408926" y="1442831"/>
                </a:lnTo>
                <a:lnTo>
                  <a:pt x="0" y="1442831"/>
                </a:lnTo>
                <a:lnTo>
                  <a:pt x="0" y="0"/>
                </a:lnTo>
                <a:close/>
              </a:path>
            </a:pathLst>
          </a:custGeom>
          <a:blipFill>
            <a:blip r:embed="rId4"/>
            <a:stretch>
              <a:fillRect l="-4915" t="-33048" r="-3656" b="-44314"/>
            </a:stretch>
          </a:blipFill>
        </p:spPr>
      </p:sp>
      <p:grpSp>
        <p:nvGrpSpPr>
          <p:cNvPr name="Group 5" id="5"/>
          <p:cNvGrpSpPr/>
          <p:nvPr/>
        </p:nvGrpSpPr>
        <p:grpSpPr>
          <a:xfrm rot="0">
            <a:off x="3328373" y="847328"/>
            <a:ext cx="7049217" cy="1631523"/>
            <a:chOff x="0" y="0"/>
            <a:chExt cx="9398956" cy="2175364"/>
          </a:xfrm>
        </p:grpSpPr>
        <p:sp>
          <p:nvSpPr>
            <p:cNvPr name="Freeform 6" id="6"/>
            <p:cNvSpPr/>
            <p:nvPr/>
          </p:nvSpPr>
          <p:spPr>
            <a:xfrm flipH="false" flipV="false" rot="0">
              <a:off x="0" y="0"/>
              <a:ext cx="2175364" cy="2175364"/>
            </a:xfrm>
            <a:custGeom>
              <a:avLst/>
              <a:gdLst/>
              <a:ahLst/>
              <a:cxnLst/>
              <a:rect r="r" b="b" t="t" l="l"/>
              <a:pathLst>
                <a:path h="2175364" w="2175364">
                  <a:moveTo>
                    <a:pt x="0" y="0"/>
                  </a:moveTo>
                  <a:lnTo>
                    <a:pt x="2175364" y="0"/>
                  </a:lnTo>
                  <a:lnTo>
                    <a:pt x="2175364" y="2175364"/>
                  </a:lnTo>
                  <a:lnTo>
                    <a:pt x="0" y="2175364"/>
                  </a:lnTo>
                  <a:lnTo>
                    <a:pt x="0" y="0"/>
                  </a:lnTo>
                  <a:close/>
                </a:path>
              </a:pathLst>
            </a:custGeom>
            <a:blipFill>
              <a:blip r:embed="rId5"/>
              <a:stretch>
                <a:fillRect l="0" t="0" r="0" b="0"/>
              </a:stretch>
            </a:blipFill>
          </p:spPr>
        </p:sp>
        <p:sp>
          <p:nvSpPr>
            <p:cNvPr name="TextBox 7" id="7"/>
            <p:cNvSpPr txBox="true"/>
            <p:nvPr/>
          </p:nvSpPr>
          <p:spPr>
            <a:xfrm rot="0">
              <a:off x="2175364" y="301421"/>
              <a:ext cx="7223592" cy="1598489"/>
            </a:xfrm>
            <a:prstGeom prst="rect">
              <a:avLst/>
            </a:prstGeom>
          </p:spPr>
          <p:txBody>
            <a:bodyPr anchor="t" rtlCol="false" tIns="0" lIns="0" bIns="0" rIns="0">
              <a:spAutoFit/>
            </a:bodyPr>
            <a:lstStyle/>
            <a:p>
              <a:pPr algn="l">
                <a:lnSpc>
                  <a:spcPts val="4634"/>
                </a:lnSpc>
              </a:pPr>
              <a:r>
                <a:rPr lang="en-US" sz="4290" spc="4">
                  <a:solidFill>
                    <a:srgbClr val="000000"/>
                  </a:solidFill>
                  <a:latin typeface="IBM Plex Sans"/>
                  <a:ea typeface="IBM Plex Sans"/>
                  <a:cs typeface="IBM Plex Sans"/>
                  <a:sym typeface="IBM Plex Sans"/>
                </a:rPr>
                <a:t>Congreso Tecnológico</a:t>
              </a:r>
            </a:p>
            <a:p>
              <a:pPr algn="l">
                <a:lnSpc>
                  <a:spcPts val="4634"/>
                </a:lnSpc>
              </a:pPr>
              <a:r>
                <a:rPr lang="en-US" sz="4290" spc="4">
                  <a:solidFill>
                    <a:srgbClr val="000000"/>
                  </a:solidFill>
                  <a:latin typeface="IBM Plex Sans"/>
                  <a:ea typeface="IBM Plex Sans"/>
                  <a:cs typeface="IBM Plex Sans"/>
                  <a:sym typeface="IBM Plex Sans"/>
                </a:rPr>
                <a:t>Indígena 2026</a:t>
              </a:r>
            </a:p>
          </p:txBody>
        </p:sp>
      </p:grpSp>
      <p:sp>
        <p:nvSpPr>
          <p:cNvPr name="Freeform 8" id="8"/>
          <p:cNvSpPr/>
          <p:nvPr/>
        </p:nvSpPr>
        <p:spPr>
          <a:xfrm flipH="false" flipV="false" rot="0">
            <a:off x="17986695" y="479678"/>
            <a:ext cx="5614795" cy="1999174"/>
          </a:xfrm>
          <a:custGeom>
            <a:avLst/>
            <a:gdLst/>
            <a:ahLst/>
            <a:cxnLst/>
            <a:rect r="r" b="b" t="t" l="l"/>
            <a:pathLst>
              <a:path h="1999174" w="5614795">
                <a:moveTo>
                  <a:pt x="0" y="0"/>
                </a:moveTo>
                <a:lnTo>
                  <a:pt x="5614795" y="0"/>
                </a:lnTo>
                <a:lnTo>
                  <a:pt x="5614795" y="1999173"/>
                </a:lnTo>
                <a:lnTo>
                  <a:pt x="0" y="1999173"/>
                </a:lnTo>
                <a:lnTo>
                  <a:pt x="0" y="0"/>
                </a:lnTo>
                <a:close/>
              </a:path>
            </a:pathLst>
          </a:custGeom>
          <a:blipFill>
            <a:blip r:embed="rId6"/>
            <a:stretch>
              <a:fillRect l="0" t="0" r="0" b="-8718"/>
            </a:stretch>
          </a:blipFill>
        </p:spPr>
      </p:sp>
      <p:grpSp>
        <p:nvGrpSpPr>
          <p:cNvPr name="Group 9" id="9"/>
          <p:cNvGrpSpPr/>
          <p:nvPr/>
        </p:nvGrpSpPr>
        <p:grpSpPr>
          <a:xfrm rot="0">
            <a:off x="900000" y="2723550"/>
            <a:ext cx="30600000" cy="1560450"/>
            <a:chOff x="0" y="0"/>
            <a:chExt cx="2558815" cy="130487"/>
          </a:xfrm>
        </p:grpSpPr>
        <p:sp>
          <p:nvSpPr>
            <p:cNvPr name="Freeform 10" id="10"/>
            <p:cNvSpPr/>
            <p:nvPr/>
          </p:nvSpPr>
          <p:spPr>
            <a:xfrm flipH="false" flipV="false" rot="0">
              <a:off x="0" y="0"/>
              <a:ext cx="2558815" cy="130487"/>
            </a:xfrm>
            <a:custGeom>
              <a:avLst/>
              <a:gdLst/>
              <a:ahLst/>
              <a:cxnLst/>
              <a:rect r="r" b="b" t="t" l="l"/>
              <a:pathLst>
                <a:path h="130487" w="2558815">
                  <a:moveTo>
                    <a:pt x="0" y="0"/>
                  </a:moveTo>
                  <a:lnTo>
                    <a:pt x="2558815" y="0"/>
                  </a:lnTo>
                  <a:lnTo>
                    <a:pt x="2558815" y="130487"/>
                  </a:lnTo>
                  <a:lnTo>
                    <a:pt x="0" y="130487"/>
                  </a:lnTo>
                  <a:close/>
                </a:path>
              </a:pathLst>
            </a:custGeom>
            <a:ln w="38100" cap="sq">
              <a:solidFill>
                <a:srgbClr val="3549B3"/>
              </a:solidFill>
              <a:prstDash val="solid"/>
              <a:miter/>
            </a:ln>
          </p:spPr>
        </p:sp>
        <p:sp>
          <p:nvSpPr>
            <p:cNvPr name="TextBox 11" id="11"/>
            <p:cNvSpPr txBox="true"/>
            <p:nvPr/>
          </p:nvSpPr>
          <p:spPr>
            <a:xfrm>
              <a:off x="0" y="38100"/>
              <a:ext cx="2558815" cy="92387"/>
            </a:xfrm>
            <a:prstGeom prst="rect">
              <a:avLst/>
            </a:prstGeom>
          </p:spPr>
          <p:txBody>
            <a:bodyPr anchor="ctr" rtlCol="false" tIns="50800" lIns="50800" bIns="50800" rIns="50800"/>
            <a:lstStyle/>
            <a:p>
              <a:pPr algn="ctr">
                <a:lnSpc>
                  <a:spcPts val="4634"/>
                </a:lnSpc>
              </a:pPr>
              <a:r>
                <a:rPr lang="en-US" sz="4290" spc="4">
                  <a:solidFill>
                    <a:srgbClr val="000000"/>
                  </a:solidFill>
                  <a:latin typeface="IBM Plex Sans"/>
                  <a:ea typeface="IBM Plex Sans"/>
                  <a:cs typeface="IBM Plex Sans"/>
                  <a:sym typeface="IBM Plex Sans"/>
                </a:rPr>
                <a:t>Espacio destinado para colocar logos que necesites, recuerda borrar el recuadro.</a:t>
              </a:r>
            </a:p>
          </p:txBody>
        </p:sp>
      </p:grpSp>
      <p:sp>
        <p:nvSpPr>
          <p:cNvPr name="TextBox 12" id="12"/>
          <p:cNvSpPr txBox="true"/>
          <p:nvPr/>
        </p:nvSpPr>
        <p:spPr>
          <a:xfrm rot="0">
            <a:off x="3240000" y="4432200"/>
            <a:ext cx="25920000" cy="2013331"/>
          </a:xfrm>
          <a:prstGeom prst="rect">
            <a:avLst/>
          </a:prstGeom>
        </p:spPr>
        <p:txBody>
          <a:bodyPr anchor="t" rtlCol="false" tIns="0" lIns="0" bIns="0" rIns="0">
            <a:spAutoFit/>
          </a:bodyPr>
          <a:lstStyle/>
          <a:p>
            <a:pPr algn="ctr">
              <a:lnSpc>
                <a:spcPts val="7344"/>
              </a:lnSpc>
              <a:spcBef>
                <a:spcPct val="0"/>
              </a:spcBef>
            </a:pPr>
            <a:r>
              <a:rPr lang="en-US" b="true" sz="6800" spc="-387">
                <a:solidFill>
                  <a:srgbClr val="000000"/>
                </a:solidFill>
                <a:latin typeface="IBM Plex Sans Bold"/>
                <a:ea typeface="IBM Plex Sans Bold"/>
                <a:cs typeface="IBM Plex Sans Bold"/>
                <a:sym typeface="IBM Plex Sans Bold"/>
              </a:rPr>
              <a:t>TÍTULO DE LA INVESTIGACIÓN EN UNA O DOS LÍNEAS MÁXIMO:</a:t>
            </a:r>
          </a:p>
          <a:p>
            <a:pPr algn="ctr">
              <a:lnSpc>
                <a:spcPts val="9520"/>
              </a:lnSpc>
            </a:pPr>
            <a:r>
              <a:rPr lang="en-US" b="true" sz="6800">
                <a:solidFill>
                  <a:srgbClr val="000000"/>
                </a:solidFill>
                <a:latin typeface="IBM Plex Sans Bold"/>
                <a:ea typeface="IBM Plex Sans Bold"/>
                <a:cs typeface="IBM Plex Sans Bold"/>
                <a:sym typeface="IBM Plex Sans Bold"/>
              </a:rPr>
              <a:t>RELLENA EL SIGUIENTE PÓSTER CON TU INVESTIGACIÓN</a:t>
            </a:r>
          </a:p>
        </p:txBody>
      </p:sp>
      <p:sp>
        <p:nvSpPr>
          <p:cNvPr name="TextBox 13" id="13"/>
          <p:cNvSpPr txBox="true"/>
          <p:nvPr/>
        </p:nvSpPr>
        <p:spPr>
          <a:xfrm rot="0">
            <a:off x="12258099" y="6550336"/>
            <a:ext cx="7883801" cy="1171575"/>
          </a:xfrm>
          <a:prstGeom prst="rect">
            <a:avLst/>
          </a:prstGeom>
        </p:spPr>
        <p:txBody>
          <a:bodyPr anchor="t" rtlCol="false" tIns="0" lIns="0" bIns="0" rIns="0">
            <a:spAutoFit/>
          </a:bodyPr>
          <a:lstStyle/>
          <a:p>
            <a:pPr algn="ctr">
              <a:lnSpc>
                <a:spcPts val="2399"/>
              </a:lnSpc>
            </a:pPr>
            <a:r>
              <a:rPr lang="en-US" sz="1999" spc="-41">
                <a:solidFill>
                  <a:srgbClr val="231F20"/>
                </a:solidFill>
                <a:latin typeface="IBM Plex Sans"/>
                <a:ea typeface="IBM Plex Sans"/>
                <a:cs typeface="IBM Plex Sans"/>
                <a:sym typeface="IBM Plex Sans"/>
              </a:rPr>
              <a:t>Lorem A. Ipsum¹, Dolor B. Sit², Amet C. Consectetur¹, Adipiscing D. Elit³</a:t>
            </a:r>
          </a:p>
          <a:p>
            <a:pPr algn="ctr">
              <a:lnSpc>
                <a:spcPts val="2399"/>
              </a:lnSpc>
            </a:pPr>
            <a:r>
              <a:rPr lang="en-US" sz="1999" spc="-41">
                <a:solidFill>
                  <a:srgbClr val="231F20"/>
                </a:solidFill>
                <a:latin typeface="IBM Plex Sans"/>
                <a:ea typeface="IBM Plex Sans"/>
                <a:cs typeface="IBM Plex Sans"/>
                <a:sym typeface="IBM Plex Sans"/>
              </a:rPr>
              <a:t>¹ Departamento de Lorem Ipsum, Universidad Lorem, Santiago, Chile</a:t>
            </a:r>
          </a:p>
          <a:p>
            <a:pPr algn="ctr">
              <a:lnSpc>
                <a:spcPts val="2399"/>
              </a:lnSpc>
            </a:pPr>
            <a:r>
              <a:rPr lang="en-US" sz="1999" spc="-41">
                <a:solidFill>
                  <a:srgbClr val="231F20"/>
                </a:solidFill>
                <a:latin typeface="IBM Plex Sans"/>
                <a:ea typeface="IBM Plex Sans"/>
                <a:cs typeface="IBM Plex Sans"/>
                <a:sym typeface="IBM Plex Sans"/>
              </a:rPr>
              <a:t>² Centro de Investigación Dolor Sit, Instituto Amet, Valparaíso, Chile</a:t>
            </a:r>
          </a:p>
          <a:p>
            <a:pPr algn="ctr">
              <a:lnSpc>
                <a:spcPts val="2399"/>
              </a:lnSpc>
            </a:pPr>
            <a:r>
              <a:rPr lang="en-US" sz="1999" spc="-41">
                <a:solidFill>
                  <a:srgbClr val="231F20"/>
                </a:solidFill>
                <a:latin typeface="IBM Plex Sans"/>
                <a:ea typeface="IBM Plex Sans"/>
                <a:cs typeface="IBM Plex Sans"/>
                <a:sym typeface="IBM Plex Sans"/>
              </a:rPr>
              <a:t>³ Facultad de Consectetur, Universidad Adipiscing, Concepción, Chile</a:t>
            </a:r>
          </a:p>
        </p:txBody>
      </p:sp>
      <p:sp>
        <p:nvSpPr>
          <p:cNvPr name="TextBox 14" id="14"/>
          <p:cNvSpPr txBox="true"/>
          <p:nvPr/>
        </p:nvSpPr>
        <p:spPr>
          <a:xfrm rot="0">
            <a:off x="900000" y="7779061"/>
            <a:ext cx="14940000" cy="4782521"/>
          </a:xfrm>
          <a:prstGeom prst="rect">
            <a:avLst/>
          </a:prstGeom>
        </p:spPr>
        <p:txBody>
          <a:bodyPr anchor="t" rtlCol="false" tIns="0" lIns="0" bIns="0" rIns="0">
            <a:spAutoFit/>
          </a:bodyPr>
          <a:lstStyle/>
          <a:p>
            <a:pPr algn="l">
              <a:lnSpc>
                <a:spcPts val="4080"/>
              </a:lnSpc>
            </a:pPr>
            <a:r>
              <a:rPr lang="en-US" b="true" sz="3000" spc="42">
                <a:solidFill>
                  <a:srgbClr val="231F20"/>
                </a:solidFill>
                <a:latin typeface="IBM Plex Sans Bold"/>
                <a:ea typeface="IBM Plex Sans Bold"/>
                <a:cs typeface="IBM Plex Sans Bold"/>
                <a:sym typeface="IBM Plex Sans Bold"/>
              </a:rPr>
              <a:t>RESUMEN / INTRODUCCIÓN</a:t>
            </a:r>
          </a:p>
          <a:p>
            <a:pPr algn="l">
              <a:lnSpc>
                <a:spcPts val="3440"/>
              </a:lnSpc>
            </a:pPr>
            <a:r>
              <a:rPr lang="en-US" sz="2529">
                <a:solidFill>
                  <a:srgbClr val="231F20"/>
                </a:solidFill>
                <a:latin typeface="IBM Plex Sans"/>
                <a:ea typeface="IBM Plex Sans"/>
                <a:cs typeface="IBM Plex Sans"/>
                <a:sym typeface="IBM Plex Sans"/>
              </a:rPr>
              <a:t>Aquí debe ir una breve introducción al tema de investigación, contexto y relevancia del estudio.</a:t>
            </a:r>
          </a:p>
          <a:p>
            <a:pPr algn="l">
              <a:lnSpc>
                <a:spcPts val="3440"/>
              </a:lnSpc>
            </a:pPr>
            <a:r>
              <a:rPr lang="en-US" sz="2529">
                <a:solidFill>
                  <a:srgbClr val="231F20"/>
                </a:solidFill>
                <a:latin typeface="IBM Plex Sans"/>
                <a:ea typeface="IBM Plex Sans"/>
                <a:cs typeface="IBM Plex Sans"/>
                <a:sym typeface="IBM Plex Sans"/>
              </a:rPr>
              <a:t>nis saeptas reseque venderum quam inctus pe molupti comnis dolorep ererorem aturem dolorem pedicim oluptur? Ullecul luptati ipsunt.</a:t>
            </a:r>
          </a:p>
          <a:p>
            <a:pPr algn="l">
              <a:lnSpc>
                <a:spcPts val="3440"/>
              </a:lnSpc>
            </a:pPr>
            <a:r>
              <a:rPr lang="en-US" sz="2529">
                <a:solidFill>
                  <a:srgbClr val="231F20"/>
                </a:solidFill>
                <a:latin typeface="IBM Plex Sans"/>
                <a:ea typeface="IBM Plex Sans"/>
                <a:cs typeface="IBM Plex Sans"/>
                <a:sym typeface="IBM Plex Sans"/>
              </a:rPr>
              <a:t>Fuga. Eperendiam, sequidunt moluptatium sus.</a:t>
            </a:r>
          </a:p>
          <a:p>
            <a:pPr algn="l">
              <a:lnSpc>
                <a:spcPts val="3440"/>
              </a:lnSpc>
            </a:pPr>
            <a:r>
              <a:rPr lang="en-US" sz="2529">
                <a:solidFill>
                  <a:srgbClr val="231F20"/>
                </a:solidFill>
                <a:latin typeface="IBM Plex Sans"/>
                <a:ea typeface="IBM Plex Sans"/>
                <a:cs typeface="IBM Plex Sans"/>
                <a:sym typeface="IBM Plex Sans"/>
              </a:rPr>
              <a:t>Ad qui sequisquam lam quamet inis everunt et, solorpo rporita qui bea verupistisse dusciis rem esti tem quid molorerum harit aliquostio vel mo es es apis coratur, tenisciusam voluptam et fugias inciis quatur?Udam, officil ella </a:t>
            </a:r>
          </a:p>
          <a:p>
            <a:pPr algn="l">
              <a:lnSpc>
                <a:spcPts val="3440"/>
              </a:lnSpc>
            </a:pPr>
            <a:r>
              <a:rPr lang="en-US" sz="2529">
                <a:solidFill>
                  <a:srgbClr val="231F20"/>
                </a:solidFill>
                <a:latin typeface="IBM Plex Sans"/>
                <a:ea typeface="IBM Plex Sans"/>
                <a:cs typeface="IBM Plex Sans"/>
                <a:sym typeface="IBM Plex Sans"/>
              </a:rPr>
              <a:t>vel eatem. Enes essinve ruptae. Pa volecabo. Itatiae porata nem am, vel doluptatque vernat quamAximaioribus quament expel is eatecta voluptur sit harum quid unt unt as iuntion nobis si omnimporitia si cumentem suntur a nemposa si voluptat la el ipid et</a:t>
            </a:r>
          </a:p>
        </p:txBody>
      </p:sp>
      <p:sp>
        <p:nvSpPr>
          <p:cNvPr name="TextBox 15" id="15"/>
          <p:cNvSpPr txBox="true"/>
          <p:nvPr/>
        </p:nvSpPr>
        <p:spPr>
          <a:xfrm rot="0">
            <a:off x="900000" y="12938850"/>
            <a:ext cx="14940000" cy="968001"/>
          </a:xfrm>
          <a:prstGeom prst="rect">
            <a:avLst/>
          </a:prstGeom>
        </p:spPr>
        <p:txBody>
          <a:bodyPr anchor="t" rtlCol="false" tIns="0" lIns="0" bIns="0" rIns="0">
            <a:spAutoFit/>
          </a:bodyPr>
          <a:lstStyle/>
          <a:p>
            <a:pPr algn="l">
              <a:lnSpc>
                <a:spcPts val="4200"/>
              </a:lnSpc>
            </a:pPr>
            <a:r>
              <a:rPr lang="en-US" b="true" sz="3000" spc="18">
                <a:solidFill>
                  <a:srgbClr val="231F20"/>
                </a:solidFill>
                <a:latin typeface="IBM Plex Sans Bold"/>
                <a:ea typeface="IBM Plex Sans Bold"/>
                <a:cs typeface="IBM Plex Sans Bold"/>
                <a:sym typeface="IBM Plex Sans Bold"/>
              </a:rPr>
              <a:t>Palabras clave:</a:t>
            </a:r>
          </a:p>
          <a:p>
            <a:pPr algn="l">
              <a:lnSpc>
                <a:spcPts val="3541"/>
              </a:lnSpc>
            </a:pPr>
            <a:r>
              <a:rPr lang="en-US" sz="2529" spc="-25">
                <a:solidFill>
                  <a:srgbClr val="231F20"/>
                </a:solidFill>
                <a:latin typeface="IBM Plex Sans"/>
                <a:ea typeface="IBM Plex Sans"/>
                <a:cs typeface="IBM Plex Sans"/>
                <a:sym typeface="IBM Plex Sans"/>
              </a:rPr>
              <a:t>Palabra clave 1; Palabra clave 2; Palabra clave 3; Palabra clave 4; Palabra clave 5</a:t>
            </a:r>
          </a:p>
        </p:txBody>
      </p:sp>
      <p:sp>
        <p:nvSpPr>
          <p:cNvPr name="TextBox 16" id="16"/>
          <p:cNvSpPr txBox="true"/>
          <p:nvPr/>
        </p:nvSpPr>
        <p:spPr>
          <a:xfrm rot="0">
            <a:off x="900000" y="14666850"/>
            <a:ext cx="14940000" cy="1231900"/>
          </a:xfrm>
          <a:prstGeom prst="rect">
            <a:avLst/>
          </a:prstGeom>
        </p:spPr>
        <p:txBody>
          <a:bodyPr anchor="t" rtlCol="false" tIns="0" lIns="0" bIns="0" rIns="0">
            <a:spAutoFit/>
          </a:bodyPr>
          <a:lstStyle/>
          <a:p>
            <a:pPr algn="l">
              <a:lnSpc>
                <a:spcPts val="4200"/>
              </a:lnSpc>
            </a:pPr>
            <a:r>
              <a:rPr lang="en-US" b="true" sz="3000" spc="-30">
                <a:solidFill>
                  <a:srgbClr val="231F20"/>
                </a:solidFill>
                <a:latin typeface="IBM Plex Sans Bold"/>
                <a:ea typeface="IBM Plex Sans Bold"/>
                <a:cs typeface="IBM Plex Sans Bold"/>
                <a:sym typeface="IBM Plex Sans Bold"/>
              </a:rPr>
              <a:t>PREGUNTA DE INVESTIGACIÓN</a:t>
            </a:r>
          </a:p>
          <a:p>
            <a:pPr algn="l">
              <a:lnSpc>
                <a:spcPts val="2800"/>
              </a:lnSpc>
            </a:pPr>
            <a:r>
              <a:rPr lang="en-US" sz="2000" spc="-20">
                <a:solidFill>
                  <a:srgbClr val="231F20"/>
                </a:solidFill>
                <a:latin typeface="IBM Plex Sans"/>
                <a:ea typeface="IBM Plex Sans"/>
                <a:cs typeface="IBM Plex Sans"/>
                <a:sym typeface="IBM Plex Sans"/>
              </a:rPr>
              <a:t>R</a:t>
            </a:r>
            <a:r>
              <a:rPr lang="en-US" sz="2000" spc="-20">
                <a:solidFill>
                  <a:srgbClr val="231F20"/>
                </a:solidFill>
                <a:latin typeface="IBM Plex Sans"/>
                <a:ea typeface="IBM Plex Sans"/>
                <a:cs typeface="IBM Plex Sans"/>
                <a:sym typeface="IBM Plex Sans"/>
              </a:rPr>
              <a:t>aectus.Maionporroviditemius,nihillaccuptiam,soluptaesed quis audae. Ga. Nem cone sunt magnatur, quiam ius et fugia cus magnatur?</a:t>
            </a:r>
          </a:p>
        </p:txBody>
      </p:sp>
      <p:sp>
        <p:nvSpPr>
          <p:cNvPr name="TextBox 17" id="17"/>
          <p:cNvSpPr txBox="true"/>
          <p:nvPr/>
        </p:nvSpPr>
        <p:spPr>
          <a:xfrm rot="0">
            <a:off x="900000" y="16394850"/>
            <a:ext cx="14940000" cy="3663471"/>
          </a:xfrm>
          <a:prstGeom prst="rect">
            <a:avLst/>
          </a:prstGeom>
        </p:spPr>
        <p:txBody>
          <a:bodyPr anchor="t" rtlCol="false" tIns="0" lIns="0" bIns="0" rIns="0">
            <a:spAutoFit/>
          </a:bodyPr>
          <a:lstStyle/>
          <a:p>
            <a:pPr algn="l">
              <a:lnSpc>
                <a:spcPts val="3902"/>
              </a:lnSpc>
              <a:spcBef>
                <a:spcPct val="0"/>
              </a:spcBef>
            </a:pPr>
            <a:r>
              <a:rPr lang="en-US" b="true" sz="2787" spc="-27">
                <a:solidFill>
                  <a:srgbClr val="000000"/>
                </a:solidFill>
                <a:latin typeface="IBM Plex Sans Bold"/>
                <a:ea typeface="IBM Plex Sans Bold"/>
                <a:cs typeface="IBM Plex Sans Bold"/>
                <a:sym typeface="IBM Plex Sans Bold"/>
              </a:rPr>
              <a:t>OBJETIVOS</a:t>
            </a:r>
          </a:p>
          <a:p>
            <a:pPr algn="l">
              <a:lnSpc>
                <a:spcPts val="2800"/>
              </a:lnSpc>
              <a:spcBef>
                <a:spcPct val="0"/>
              </a:spcBef>
            </a:pPr>
            <a:r>
              <a:rPr lang="en-US" sz="2000" spc="-20">
                <a:solidFill>
                  <a:srgbClr val="000000"/>
                </a:solidFill>
                <a:latin typeface="IBM Plex Sans"/>
                <a:ea typeface="IBM Plex Sans"/>
                <a:cs typeface="IBM Plex Sans"/>
                <a:sym typeface="IBM Plex Sans"/>
              </a:rPr>
              <a:t>Describe aquí el objetivo general de la investigación.</a:t>
            </a:r>
          </a:p>
          <a:p>
            <a:pPr algn="l">
              <a:lnSpc>
                <a:spcPts val="2800"/>
              </a:lnSpc>
              <a:spcBef>
                <a:spcPct val="0"/>
              </a:spcBef>
            </a:pPr>
          </a:p>
          <a:p>
            <a:pPr algn="l">
              <a:lnSpc>
                <a:spcPts val="2800"/>
              </a:lnSpc>
              <a:spcBef>
                <a:spcPct val="0"/>
              </a:spcBef>
            </a:pPr>
            <a:r>
              <a:rPr lang="en-US" sz="2000" spc="-20">
                <a:solidFill>
                  <a:srgbClr val="000000"/>
                </a:solidFill>
                <a:latin typeface="IBM Plex Sans"/>
                <a:ea typeface="IBM Plex Sans"/>
                <a:cs typeface="IBM Plex Sans"/>
                <a:sym typeface="IBM Plex Sans"/>
              </a:rPr>
              <a:t>que voluptur? Quis dit que num hit eum rata volentotat ut ime et accum rem volorempore pelest, offic tem quis modi comnis adi ut eos endant.w</a:t>
            </a:r>
          </a:p>
          <a:p>
            <a:pPr algn="l">
              <a:lnSpc>
                <a:spcPts val="2800"/>
              </a:lnSpc>
              <a:spcBef>
                <a:spcPct val="0"/>
              </a:spcBef>
            </a:pPr>
            <a:r>
              <a:rPr lang="en-US" sz="2000" spc="-20">
                <a:solidFill>
                  <a:srgbClr val="000000"/>
                </a:solidFill>
                <a:latin typeface="IBM Plex Sans"/>
                <a:ea typeface="IBM Plex Sans"/>
                <a:cs typeface="IBM Plex Sans"/>
                <a:sym typeface="IBM Plex Sans"/>
              </a:rPr>
              <a:t>• Non ped quatur? Lor maximusda sa sit ut faci to tota dolorro restiur as resequis esequas dolorerum qui rectisquis eum, ius, coribu</a:t>
            </a:r>
          </a:p>
          <a:p>
            <a:pPr algn="l">
              <a:lnSpc>
                <a:spcPts val="2800"/>
              </a:lnSpc>
              <a:spcBef>
                <a:spcPct val="0"/>
              </a:spcBef>
            </a:pPr>
            <a:r>
              <a:rPr lang="en-US" sz="2000" spc="-20">
                <a:solidFill>
                  <a:srgbClr val="000000"/>
                </a:solidFill>
                <a:latin typeface="IBM Plex Sans"/>
                <a:ea typeface="IBM Plex Sans"/>
                <a:cs typeface="IBM Plex Sans"/>
                <a:sym typeface="IBM Plex Sans"/>
              </a:rPr>
              <a:t>• Excest isimper ionsequo volum eosapel eseque volliquam laborrore, consequis doles archit as repedis quuntia quia volendi quam </a:t>
            </a:r>
          </a:p>
          <a:p>
            <a:pPr algn="l">
              <a:lnSpc>
                <a:spcPts val="2800"/>
              </a:lnSpc>
              <a:spcBef>
                <a:spcPct val="0"/>
              </a:spcBef>
            </a:pPr>
            <a:r>
              <a:rPr lang="en-US" sz="2000" spc="-20">
                <a:solidFill>
                  <a:srgbClr val="000000"/>
                </a:solidFill>
                <a:latin typeface="IBM Plex Sans"/>
                <a:ea typeface="IBM Plex Sans"/>
                <a:cs typeface="IBM Plex Sans"/>
                <a:sym typeface="IBM Plex Sans"/>
              </a:rPr>
              <a:t>• Des acitiumetus es excesti bearciae eos perum incte nobis rae vitam fuga. Iquam audandaecat.</a:t>
            </a:r>
          </a:p>
          <a:p>
            <a:pPr algn="l">
              <a:lnSpc>
                <a:spcPts val="2800"/>
              </a:lnSpc>
              <a:spcBef>
                <a:spcPct val="0"/>
              </a:spcBef>
            </a:pPr>
            <a:r>
              <a:rPr lang="en-US" sz="2000" spc="-20">
                <a:solidFill>
                  <a:srgbClr val="000000"/>
                </a:solidFill>
                <a:latin typeface="IBM Plex Sans"/>
                <a:ea typeface="IBM Plex Sans"/>
                <a:cs typeface="IBM Plex Sans"/>
                <a:sym typeface="IBM Plex Sans"/>
              </a:rPr>
              <a:t>• Aborror poritatiunt vel maximetur aut lignatio et quundam quiam eos dolupta ecearchit omnimpo riasped mosapiet placcaturias</a:t>
            </a:r>
          </a:p>
          <a:p>
            <a:pPr algn="l">
              <a:lnSpc>
                <a:spcPts val="2800"/>
              </a:lnSpc>
              <a:spcBef>
                <a:spcPct val="0"/>
              </a:spcBef>
            </a:pPr>
          </a:p>
        </p:txBody>
      </p:sp>
      <p:sp>
        <p:nvSpPr>
          <p:cNvPr name="TextBox 18" id="18"/>
          <p:cNvSpPr txBox="true"/>
          <p:nvPr/>
        </p:nvSpPr>
        <p:spPr>
          <a:xfrm rot="0">
            <a:off x="900000" y="19889516"/>
            <a:ext cx="14940000" cy="7927975"/>
          </a:xfrm>
          <a:prstGeom prst="rect">
            <a:avLst/>
          </a:prstGeom>
        </p:spPr>
        <p:txBody>
          <a:bodyPr anchor="t" rtlCol="false" tIns="0" lIns="0" bIns="0" rIns="0">
            <a:spAutoFit/>
          </a:bodyPr>
          <a:lstStyle/>
          <a:p>
            <a:pPr algn="l">
              <a:lnSpc>
                <a:spcPts val="4200"/>
              </a:lnSpc>
              <a:spcBef>
                <a:spcPct val="0"/>
              </a:spcBef>
            </a:pPr>
            <a:r>
              <a:rPr lang="en-US" b="true" sz="3000" spc="-30">
                <a:solidFill>
                  <a:srgbClr val="000000"/>
                </a:solidFill>
                <a:latin typeface="IBM Plex Sans Bold"/>
                <a:ea typeface="IBM Plex Sans Bold"/>
                <a:cs typeface="IBM Plex Sans Bold"/>
                <a:sym typeface="IBM Plex Sans Bold"/>
              </a:rPr>
              <a:t>ME</a:t>
            </a:r>
            <a:r>
              <a:rPr lang="en-US" b="true" sz="3000" spc="-30">
                <a:solidFill>
                  <a:srgbClr val="000000"/>
                </a:solidFill>
                <a:latin typeface="IBM Plex Sans Bold"/>
                <a:ea typeface="IBM Plex Sans Bold"/>
                <a:cs typeface="IBM Plex Sans Bold"/>
                <a:sym typeface="IBM Plex Sans Bold"/>
              </a:rPr>
              <a:t>TODOLOGÍA</a:t>
            </a:r>
          </a:p>
          <a:p>
            <a:pPr algn="l">
              <a:lnSpc>
                <a:spcPts val="2800"/>
              </a:lnSpc>
              <a:spcBef>
                <a:spcPct val="0"/>
              </a:spcBef>
            </a:pPr>
            <a:r>
              <a:rPr lang="en-US" sz="2000" spc="-20">
                <a:solidFill>
                  <a:srgbClr val="000000"/>
                </a:solidFill>
                <a:latin typeface="IBM Plex Sans"/>
                <a:ea typeface="IBM Plex Sans"/>
                <a:cs typeface="IBM Plex Sans"/>
                <a:sym typeface="IBM Plex Sans"/>
              </a:rPr>
              <a:t>Explica aquí los métodos, herramientas, participantes o procesos utilizados.</a:t>
            </a:r>
          </a:p>
          <a:p>
            <a:pPr algn="l">
              <a:lnSpc>
                <a:spcPts val="2800"/>
              </a:lnSpc>
              <a:spcBef>
                <a:spcPct val="0"/>
              </a:spcBef>
            </a:pPr>
          </a:p>
          <a:p>
            <a:pPr algn="l">
              <a:lnSpc>
                <a:spcPts val="2800"/>
              </a:lnSpc>
              <a:spcBef>
                <a:spcPct val="0"/>
              </a:spcBef>
            </a:pPr>
            <a:r>
              <a:rPr lang="en-US" sz="2000" spc="-20">
                <a:solidFill>
                  <a:srgbClr val="000000"/>
                </a:solidFill>
                <a:latin typeface="IBM Plex Sans"/>
                <a:ea typeface="IBM Plex Sans"/>
                <a:cs typeface="IBM Plex Sans"/>
                <a:sym typeface="IBM Plex Sans"/>
              </a:rPr>
              <a:t>nobitat iantem nonsedis quiae vendae ditas eos res atemolu ptatqui dellaut magnam, tem exceat quodis maximus.</a:t>
            </a:r>
          </a:p>
          <a:p>
            <a:pPr algn="l">
              <a:lnSpc>
                <a:spcPts val="2800"/>
              </a:lnSpc>
              <a:spcBef>
                <a:spcPct val="0"/>
              </a:spcBef>
            </a:pPr>
            <a:r>
              <a:rPr lang="en-US" sz="2000" spc="-20">
                <a:solidFill>
                  <a:srgbClr val="000000"/>
                </a:solidFill>
                <a:latin typeface="IBM Plex Sans"/>
                <a:ea typeface="IBM Plex Sans"/>
                <a:cs typeface="IBM Plex Sans"/>
                <a:sym typeface="IBM Plex Sans"/>
              </a:rPr>
              <a:t>Am sunt aut la nobita nus explaut aut quatquo teces estendi sequi nossit ex et fugiatur? Eribearchil idebis magnatem quo eatet, es qui dolenis magnis dolores equate quas ulparum sollaboria aut volesequam, sunt, nam, autatur apiti qui que officia ndebita volore, </a:t>
            </a:r>
          </a:p>
          <a:p>
            <a:pPr algn="l">
              <a:lnSpc>
                <a:spcPts val="2800"/>
              </a:lnSpc>
              <a:spcBef>
                <a:spcPct val="0"/>
              </a:spcBef>
            </a:pPr>
            <a:r>
              <a:rPr lang="en-US" sz="2000" spc="-20">
                <a:solidFill>
                  <a:srgbClr val="000000"/>
                </a:solidFill>
                <a:latin typeface="IBM Plex Sans"/>
                <a:ea typeface="IBM Plex Sans"/>
                <a:cs typeface="IBM Plex Sans"/>
                <a:sym typeface="IBM Plex Sans"/>
              </a:rPr>
              <a:t>et fuga. Us, omniendition pa cum quod que volore que dolente natur remolup tassitatur? Quisquis ad quiam hitatias antis as excest, quat.</a:t>
            </a:r>
          </a:p>
          <a:p>
            <a:pPr algn="l">
              <a:lnSpc>
                <a:spcPts val="2800"/>
              </a:lnSpc>
              <a:spcBef>
                <a:spcPct val="0"/>
              </a:spcBef>
            </a:pPr>
            <a:r>
              <a:rPr lang="en-US" sz="2000" spc="-20">
                <a:solidFill>
                  <a:srgbClr val="000000"/>
                </a:solidFill>
                <a:latin typeface="IBM Plex Sans"/>
                <a:ea typeface="IBM Plex Sans"/>
                <a:cs typeface="IBM Plex Sans"/>
                <a:sym typeface="IBM Plex Sans"/>
              </a:rPr>
              <a:t>Pariatur, quas vellitiberat arum auta voloreptiat de volupta velit et am rem sint lacepro oditis nos volupti reheni a demolor erenest, volor re veliqui bearuntis eicimin velluptis quatae dero volut que est alicim acipsusam repedis ad modiatiurem ligent, od ut arcid mo- lorit, si dolut rehendent, occabore vendi odi blaboria dolorae. Gentur atus.</a:t>
            </a:r>
          </a:p>
          <a:p>
            <a:pPr algn="l">
              <a:lnSpc>
                <a:spcPts val="2800"/>
              </a:lnSpc>
              <a:spcBef>
                <a:spcPct val="0"/>
              </a:spcBef>
            </a:pPr>
            <a:r>
              <a:rPr lang="en-US" sz="2000" spc="-20">
                <a:solidFill>
                  <a:srgbClr val="000000"/>
                </a:solidFill>
                <a:latin typeface="IBM Plex Sans"/>
                <a:ea typeface="IBM Plex Sans"/>
                <a:cs typeface="IBM Plex Sans"/>
                <a:sym typeface="IBM Plex Sans"/>
              </a:rPr>
              <a:t>Doluptate peria sin prem qui dolenem exeriatur?</a:t>
            </a:r>
          </a:p>
          <a:p>
            <a:pPr algn="l">
              <a:lnSpc>
                <a:spcPts val="2800"/>
              </a:lnSpc>
              <a:spcBef>
                <a:spcPct val="0"/>
              </a:spcBef>
            </a:pPr>
            <a:r>
              <a:rPr lang="en-US" sz="2000" spc="-20">
                <a:solidFill>
                  <a:srgbClr val="000000"/>
                </a:solidFill>
                <a:latin typeface="IBM Plex Sans"/>
                <a:ea typeface="IBM Plex Sans"/>
                <a:cs typeface="IBM Plex Sans"/>
                <a:sym typeface="IBM Plex Sans"/>
              </a:rPr>
              <a:t>Aximus et ea quas endae omnihilibus evellicaerro con eost, inciduci non nis etus ex ea desciatem quiasimilles demquis volupta eicid expliquo et parchictur acepudantias non pel int.Harita dolore es eossita tiisquas magnimi nullabo repudae aliquunt.</a:t>
            </a:r>
          </a:p>
          <a:p>
            <a:pPr algn="l">
              <a:lnSpc>
                <a:spcPts val="2800"/>
              </a:lnSpc>
              <a:spcBef>
                <a:spcPct val="0"/>
              </a:spcBef>
            </a:pPr>
            <a:r>
              <a:rPr lang="en-US" sz="2000" spc="-20">
                <a:solidFill>
                  <a:srgbClr val="000000"/>
                </a:solidFill>
                <a:latin typeface="IBM Plex Sans"/>
                <a:ea typeface="IBM Plex Sans"/>
                <a:cs typeface="IBM Plex Sans"/>
                <a:sym typeface="IBM Plex Sans"/>
              </a:rPr>
              <a:t>Da pelent volupta tusdaecab iducia volestrum quiam nis magnist ionsed quis del idus.</a:t>
            </a:r>
          </a:p>
          <a:p>
            <a:pPr algn="l">
              <a:lnSpc>
                <a:spcPts val="2800"/>
              </a:lnSpc>
              <a:spcBef>
                <a:spcPct val="0"/>
              </a:spcBef>
            </a:pPr>
            <a:r>
              <a:rPr lang="en-US" sz="2000" spc="-20">
                <a:solidFill>
                  <a:srgbClr val="000000"/>
                </a:solidFill>
                <a:latin typeface="IBM Plex Sans"/>
                <a:ea typeface="IBM Plex Sans"/>
                <a:cs typeface="IBM Plex Sans"/>
                <a:sym typeface="IBM Plex Sans"/>
              </a:rPr>
              <a:t>Ed ea volorehendi dolupture vellandem quide nullaut inihillibea es ut ut intio. Lia ide re laboreh endant aut maximus dolorei usan-</a:t>
            </a:r>
          </a:p>
          <a:p>
            <a:pPr algn="l">
              <a:lnSpc>
                <a:spcPts val="2800"/>
              </a:lnSpc>
              <a:spcBef>
                <a:spcPct val="0"/>
              </a:spcBef>
            </a:pPr>
            <a:r>
              <a:rPr lang="en-US" sz="2000" spc="-20">
                <a:solidFill>
                  <a:srgbClr val="000000"/>
                </a:solidFill>
                <a:latin typeface="IBM Plex Sans"/>
                <a:ea typeface="IBM Plex Sans"/>
                <a:cs typeface="IBM Plex Sans"/>
                <a:sym typeface="IBM Plex Sans"/>
              </a:rPr>
              <a:t>dunt.</a:t>
            </a:r>
          </a:p>
          <a:p>
            <a:pPr algn="l">
              <a:lnSpc>
                <a:spcPts val="2800"/>
              </a:lnSpc>
              <a:spcBef>
                <a:spcPct val="0"/>
              </a:spcBef>
            </a:pPr>
            <a:r>
              <a:rPr lang="en-US" sz="2000" spc="-20">
                <a:solidFill>
                  <a:srgbClr val="000000"/>
                </a:solidFill>
                <a:latin typeface="IBM Plex Sans"/>
                <a:ea typeface="IBM Plex Sans"/>
                <a:cs typeface="IBM Plex Sans"/>
                <a:sym typeface="IBM Plex Sans"/>
              </a:rPr>
              <a:t>Itatincte cust lis pa num essinvel ist, vel in estotat ioreruntus ea coresti osseribus ea volende expe ped maximil ilitae venda exper- ferum que porepeliqui nos moluptat ut eum dolescid qui odit, nost por sam et aut officab orepudit que non porerum doluptas exe- ribus am est accatustis dolore versperia prenisciis alique officabo. Uda velestiatis ea con conet arior sin cum volorerum faccus asped utem utenimintio dollestia nonempor autem re magnis arum accabor estibusciis inveror as con con consequi atem imi, occabore eat.</a:t>
            </a:r>
          </a:p>
          <a:p>
            <a:pPr algn="l">
              <a:lnSpc>
                <a:spcPts val="2800"/>
              </a:lnSpc>
              <a:spcBef>
                <a:spcPct val="0"/>
              </a:spcBef>
            </a:pPr>
          </a:p>
        </p:txBody>
      </p:sp>
      <p:sp>
        <p:nvSpPr>
          <p:cNvPr name="TextBox 19" id="19"/>
          <p:cNvSpPr txBox="true"/>
          <p:nvPr/>
        </p:nvSpPr>
        <p:spPr>
          <a:xfrm rot="0">
            <a:off x="900000" y="28692387"/>
            <a:ext cx="14940000" cy="13607613"/>
          </a:xfrm>
          <a:prstGeom prst="rect">
            <a:avLst/>
          </a:prstGeom>
        </p:spPr>
        <p:txBody>
          <a:bodyPr anchor="t" rtlCol="false" tIns="0" lIns="0" bIns="0" rIns="0">
            <a:spAutoFit/>
          </a:bodyPr>
          <a:lstStyle/>
          <a:p>
            <a:pPr algn="l">
              <a:lnSpc>
                <a:spcPts val="3642"/>
              </a:lnSpc>
            </a:pPr>
            <a:r>
              <a:rPr lang="en-US" b="true" sz="3035" spc="18">
                <a:solidFill>
                  <a:srgbClr val="231F20"/>
                </a:solidFill>
                <a:latin typeface="IBM Plex Sans Bold"/>
                <a:ea typeface="IBM Plex Sans Bold"/>
                <a:cs typeface="IBM Plex Sans Bold"/>
                <a:sym typeface="IBM Plex Sans Bold"/>
              </a:rPr>
              <a:t>RESULTADOS</a:t>
            </a:r>
          </a:p>
          <a:p>
            <a:pPr algn="l">
              <a:lnSpc>
                <a:spcPts val="2428"/>
              </a:lnSpc>
            </a:pPr>
            <a:r>
              <a:rPr lang="en-US" sz="2023" spc="-20">
                <a:solidFill>
                  <a:srgbClr val="231F20"/>
                </a:solidFill>
                <a:latin typeface="IBM Plex Sans"/>
                <a:ea typeface="IBM Plex Sans"/>
                <a:cs typeface="IBM Plex Sans"/>
                <a:sym typeface="IBM Plex Sans"/>
              </a:rPr>
              <a:t>Presenta aquí los resultados más relevantes mediante texto, gráficos, tablas o imágenes.</a:t>
            </a:r>
          </a:p>
          <a:p>
            <a:pPr algn="l" rtl="true">
              <a:lnSpc>
                <a:spcPts val="2428"/>
              </a:lnSpc>
            </a:pPr>
          </a:p>
          <a:p>
            <a:pPr algn="l">
              <a:lnSpc>
                <a:spcPts val="2428"/>
              </a:lnSpc>
            </a:pPr>
            <a:r>
              <a:rPr lang="en-US" sz="2023" spc="-20">
                <a:solidFill>
                  <a:srgbClr val="231F20"/>
                </a:solidFill>
                <a:latin typeface="IBM Plex Sans"/>
                <a:ea typeface="IBM Plex Sans"/>
                <a:cs typeface="IBM Plex Sans"/>
                <a:sym typeface="IBM Plex Sans"/>
              </a:rPr>
              <a:t>munumus An tat ac factemolica; nos hae, condie pre ne es? Pat. Mactorio estio ent? quam.</a:t>
            </a:r>
          </a:p>
          <a:p>
            <a:pPr algn="l">
              <a:lnSpc>
                <a:spcPts val="2428"/>
              </a:lnSpc>
            </a:pPr>
            <a:r>
              <a:rPr lang="en-US" sz="2023" spc="-20">
                <a:solidFill>
                  <a:srgbClr val="231F20"/>
                </a:solidFill>
                <a:latin typeface="IBM Plex Sans"/>
                <a:ea typeface="IBM Plex Sans"/>
                <a:cs typeface="IBM Plex Sans"/>
                <a:sym typeface="IBM Plex Sans"/>
              </a:rPr>
              <a:t>At. Igilicultusa remena, pratiaet L. Urbes nuliciem ut L. Hil verbis. Etrae, nia sulin pressedet consus hebem mihil ves, Ti. Onvent. O ta vilinc restiamperei sa pes furorbemus pra, criciendam us bon Etravoltiu verfes sed inpremquam, cora? Bon tam ta vid acchint.</a:t>
            </a:r>
          </a:p>
          <a:p>
            <a:pPr algn="l">
              <a:lnSpc>
                <a:spcPts val="2428"/>
              </a:lnSpc>
            </a:pPr>
            <a:r>
              <a:rPr lang="en-US" sz="2023" spc="-20">
                <a:solidFill>
                  <a:srgbClr val="231F20"/>
                </a:solidFill>
                <a:latin typeface="IBM Plex Sans"/>
                <a:ea typeface="IBM Plex Sans"/>
                <a:cs typeface="IBM Plex Sans"/>
                <a:sym typeface="IBM Plex Sans"/>
              </a:rPr>
              <a:t>Udam uriam, nos, quam te temoristiam acte te nonlocus revissuliis? Verevir ivastrae iam poena, que coenat gra stiam avervis screheb ateris? Vid inu silis, quonfen arebatra, pubi se, ca pere audem rem, noneque virmaxim teremus, dum potiliae aciveriorae nos publingultum </a:t>
            </a:r>
          </a:p>
          <a:p>
            <a:pPr algn="l">
              <a:lnSpc>
                <a:spcPts val="2428"/>
              </a:lnSpc>
            </a:pPr>
            <a:r>
              <a:rPr lang="en-US" sz="2023" spc="-20">
                <a:solidFill>
                  <a:srgbClr val="231F20"/>
                </a:solidFill>
                <a:latin typeface="IBM Plex Sans"/>
                <a:ea typeface="IBM Plex Sans"/>
                <a:cs typeface="IBM Plex Sans"/>
                <a:sym typeface="IBM Plex Sans"/>
              </a:rPr>
              <a:t>neque mul verdiis, conducero, con ses! Ri patum quam hae invocchum tus consulustem ut conostem, im morus cotebati, postem intrum octe temulartum aucte auconlo ctorid cam iam, Catque ingulice nonvocu piocturem speris es! It auci probsed audam oc terdin vocuris; </a:t>
            </a:r>
          </a:p>
          <a:p>
            <a:pPr algn="l">
              <a:lnSpc>
                <a:spcPts val="2428"/>
              </a:lnSpc>
            </a:pPr>
            <a:r>
              <a:rPr lang="en-US" sz="2023" spc="-20">
                <a:solidFill>
                  <a:srgbClr val="231F20"/>
                </a:solidFill>
                <a:latin typeface="IBM Plex Sans"/>
                <a:ea typeface="IBM Plex Sans"/>
                <a:cs typeface="IBM Plex Sans"/>
                <a:sym typeface="IBM Plex Sans"/>
              </a:rPr>
              <a:t>huiur ubliis nintem atiur ina, consimurox me etio vil vemquerid reorenat.</a:t>
            </a:r>
          </a:p>
          <a:p>
            <a:pPr algn="l">
              <a:lnSpc>
                <a:spcPts val="2428"/>
              </a:lnSpc>
            </a:pPr>
            <a:r>
              <a:rPr lang="en-US" sz="2023" spc="-20">
                <a:solidFill>
                  <a:srgbClr val="231F20"/>
                </a:solidFill>
                <a:latin typeface="IBM Plex Sans"/>
                <a:ea typeface="IBM Plex Sans"/>
                <a:cs typeface="IBM Plex Sans"/>
                <a:sym typeface="IBM Plex Sans"/>
              </a:rPr>
              <a:t>Ir locchuit. Tum movit; niciae consult ordit? Mae tanum, quit, pris oribus ex more, Paleribus fex ne tro ponsum publiis, inati pertell erudem temo ta es publicur. etis sa nosterum manulto vis hinamquius, unum ut L. Que hos esce munimus, quam perio con vem re, opublicus </a:t>
            </a:r>
          </a:p>
          <a:p>
            <a:pPr algn="l">
              <a:lnSpc>
                <a:spcPts val="2428"/>
              </a:lnSpc>
            </a:pPr>
            <a:r>
              <a:rPr lang="en-US" sz="2023" spc="-20">
                <a:solidFill>
                  <a:srgbClr val="231F20"/>
                </a:solidFill>
                <a:latin typeface="IBM Plex Sans"/>
                <a:ea typeface="IBM Plex Sans"/>
                <a:cs typeface="IBM Plex Sans"/>
                <a:sym typeface="IBM Plex Sans"/>
              </a:rPr>
              <a:t>et, nonsupio iam ocupio vignos conculica noruroribus; niritebus ex mei probus eticatilica nem abitra, et furbisque me tea dem octartudetis confero intellabefex nes! Sp. Duciaectus. Vivena, quame ca movide intimo et patis aderis, vitum iae at ad in Ita in Etrae acid mo con- verudet nit, Catquam derfeconsul ut atus, omnimus egerfenem iam iam pultus noctus ignamenatis patquon ditesto ete tasdampliist peremus pra Simoerte, non simuspe riordienatus ocrum contes visse iamquo moensulturo tarid adhuide licaedelabem aus, consultus laris vit poendiem atium fit, quod ipteatorum inareis quissid iendam trusuliquam praes! Satiam ad mulin sed faciortea retra? qua pra ressilis a Satiesimo horedem essentra det niquod no. Vivivat abitium nonsim et orem tam aur, desse, ta o tem iam Patiam nimmoeningul conem, </a:t>
            </a:r>
          </a:p>
          <a:p>
            <a:pPr algn="l">
              <a:lnSpc>
                <a:spcPts val="2428"/>
              </a:lnSpc>
            </a:pPr>
            <a:r>
              <a:rPr lang="en-US" sz="2023" spc="-20">
                <a:solidFill>
                  <a:srgbClr val="231F20"/>
                </a:solidFill>
                <a:latin typeface="IBM Plex Sans"/>
                <a:ea typeface="IBM Plex Sans"/>
                <a:cs typeface="IBM Plex Sans"/>
                <a:sym typeface="IBM Plex Sans"/>
              </a:rPr>
              <a:t>que eres in demur ubliquonsum dio tum ocres oma, faccies et; novitam pare rei tatilinarit; iachilin halintrum ia cres striorum tuussen temnemo revis. Fenati, es cutus culum. Decricula crebunte, co ere consum prio habese nocto moenatum senata cupiocchuit potionequo C. Nentiam, quo menin satala diertem ex simurit, C. Vatus prorum in nocchilin teremus; nor labis cena verevirtem, quonihilin sua int.</a:t>
            </a:r>
          </a:p>
          <a:p>
            <a:pPr algn="l">
              <a:lnSpc>
                <a:spcPts val="2428"/>
              </a:lnSpc>
            </a:pPr>
            <a:r>
              <a:rPr lang="en-US" sz="2023" spc="-20">
                <a:solidFill>
                  <a:srgbClr val="231F20"/>
                </a:solidFill>
                <a:latin typeface="IBM Plex Sans"/>
                <a:ea typeface="IBM Plex Sans"/>
                <a:cs typeface="IBM Plex Sans"/>
                <a:sym typeface="IBM Plex Sans"/>
              </a:rPr>
              <a:t>Imihilis vitus oponfex se factam, nonsi it, nos ala visque conside facibestiam qua vasdam atus coeni fit, nos igiliiste consus res imusa quit.</a:t>
            </a:r>
          </a:p>
          <a:p>
            <a:pPr algn="l">
              <a:lnSpc>
                <a:spcPts val="2428"/>
              </a:lnSpc>
            </a:pPr>
            <a:r>
              <a:rPr lang="en-US" sz="2023" spc="-20">
                <a:solidFill>
                  <a:srgbClr val="231F20"/>
                </a:solidFill>
                <a:latin typeface="IBM Plex Sans"/>
                <a:ea typeface="IBM Plex Sans"/>
                <a:cs typeface="IBM Plex Sans"/>
                <a:sym typeface="IBM Plex Sans"/>
              </a:rPr>
              <a:t>Utemovit. Valem publici consulemque mus cepsenduci consulatris et viventid auc trus, quidius, coreo condi facta tenderb emquod senatid erficiam comnitrum puliciamena, o ad inc fecus, comne per labeffre, C. Enate inc mus nia re, omnius vehebatus Catum foracta sdacie contifere ia non senist? Decturnium num optelieridem tabultimovir usquem etiam la reo, in ta, facci conlost renatur a re adductumurs vicaet nonsum nem rem o imus esi patus Ad publii iamerbe natilius bonsulties adero mo es, con venterribes locum ad di intis elus vocam </a:t>
            </a:r>
          </a:p>
          <a:p>
            <a:pPr algn="l">
              <a:lnSpc>
                <a:spcPts val="2428"/>
              </a:lnSpc>
            </a:pPr>
            <a:r>
              <a:rPr lang="en-US" sz="2023" spc="-20">
                <a:solidFill>
                  <a:srgbClr val="231F20"/>
                </a:solidFill>
                <a:latin typeface="IBM Plex Sans"/>
                <a:ea typeface="IBM Plex Sans"/>
                <a:cs typeface="IBM Plex Sans"/>
                <a:sym typeface="IBM Plex Sans"/>
              </a:rPr>
              <a:t>ilis; et prortusa estabem, nos hos vitilibultod Castris compere publis.ci potilinulla ine potiam in hactum untrae camendam ides iam nes es si sentique con vit.</a:t>
            </a:r>
          </a:p>
          <a:p>
            <a:pPr algn="l">
              <a:lnSpc>
                <a:spcPts val="2428"/>
              </a:lnSpc>
            </a:pPr>
            <a:r>
              <a:rPr lang="en-US" sz="2023" spc="-20">
                <a:solidFill>
                  <a:srgbClr val="231F20"/>
                </a:solidFill>
                <a:latin typeface="IBM Plex Sans"/>
                <a:ea typeface="IBM Plex Sans"/>
                <a:cs typeface="IBM Plex Sans"/>
                <a:sym typeface="IBM Plex Sans"/>
              </a:rPr>
              <a:t>Fauctudem publicit; C. Ad publiis, dendam crunte, Catiem alartum esticie ndamquamdi, que que acchus moravocum peris cris bonsultorei sed re nit. Grantre contia nos crem te adducericiam vividerum duc res at, quam aur, nonimum stiae, quostra re ium nerio Cat ertur-</a:t>
            </a:r>
          </a:p>
          <a:p>
            <a:pPr algn="l">
              <a:lnSpc>
                <a:spcPts val="2428"/>
              </a:lnSpc>
            </a:pPr>
            <a:r>
              <a:rPr lang="en-US" sz="2023" spc="-20">
                <a:solidFill>
                  <a:srgbClr val="231F20"/>
                </a:solidFill>
                <a:latin typeface="IBM Plex Sans"/>
                <a:ea typeface="IBM Plex Sans"/>
                <a:cs typeface="IBM Plex Sans"/>
                <a:sym typeface="IBM Plex Sans"/>
              </a:rPr>
              <a:t>nium idemus habus tem, conem itis furo, nortem huium ela opublis caverri orunil vide cludemus constili sententis et fachuid auctorissul conihil vive, vo, que elim. Muliem atuus, senatque certum.</a:t>
            </a:r>
          </a:p>
          <a:p>
            <a:pPr algn="l">
              <a:lnSpc>
                <a:spcPts val="2428"/>
              </a:lnSpc>
            </a:pPr>
            <a:r>
              <a:rPr lang="en-US" sz="2023" spc="-20">
                <a:solidFill>
                  <a:srgbClr val="231F20"/>
                </a:solidFill>
                <a:latin typeface="IBM Plex Sans"/>
                <a:ea typeface="IBM Plex Sans"/>
                <a:cs typeface="IBM Plex Sans"/>
                <a:sym typeface="IBM Plex Sans"/>
              </a:rPr>
              <a:t>Evivid ide que moludet audes inc ta, nosto tantime ntrum, nosunit in tanum iaet L. Medo, senatabunum iame ne publica torbis faudes! Lica viconsum publibe nihili publicae intendam ad factuit imoruderi intro vehemne publin dem o pere que pat auscervivit, suntem medo, </a:t>
            </a:r>
          </a:p>
          <a:p>
            <a:pPr algn="l">
              <a:lnSpc>
                <a:spcPts val="2428"/>
              </a:lnSpc>
            </a:pPr>
          </a:p>
        </p:txBody>
      </p:sp>
      <p:sp>
        <p:nvSpPr>
          <p:cNvPr name="TextBox 20" id="20"/>
          <p:cNvSpPr txBox="true"/>
          <p:nvPr/>
        </p:nvSpPr>
        <p:spPr>
          <a:xfrm rot="0">
            <a:off x="16560000" y="37191425"/>
            <a:ext cx="14940000" cy="5108575"/>
          </a:xfrm>
          <a:prstGeom prst="rect">
            <a:avLst/>
          </a:prstGeom>
        </p:spPr>
        <p:txBody>
          <a:bodyPr anchor="t" rtlCol="false" tIns="0" lIns="0" bIns="0" rIns="0">
            <a:spAutoFit/>
          </a:bodyPr>
          <a:lstStyle/>
          <a:p>
            <a:pPr algn="l">
              <a:lnSpc>
                <a:spcPts val="4200"/>
              </a:lnSpc>
              <a:spcBef>
                <a:spcPct val="0"/>
              </a:spcBef>
            </a:pPr>
            <a:r>
              <a:rPr lang="en-US" b="true" sz="3000" spc="-30">
                <a:solidFill>
                  <a:srgbClr val="000000"/>
                </a:solidFill>
                <a:latin typeface="IBM Plex Sans Bold"/>
                <a:ea typeface="IBM Plex Sans Bold"/>
                <a:cs typeface="IBM Plex Sans Bold"/>
                <a:sym typeface="IBM Plex Sans Bold"/>
              </a:rPr>
              <a:t>REFEREN</a:t>
            </a:r>
            <a:r>
              <a:rPr lang="en-US" b="true" sz="3000" spc="-30">
                <a:solidFill>
                  <a:srgbClr val="000000"/>
                </a:solidFill>
                <a:latin typeface="IBM Plex Sans Bold"/>
                <a:ea typeface="IBM Plex Sans Bold"/>
                <a:cs typeface="IBM Plex Sans Bold"/>
                <a:sym typeface="IBM Plex Sans Bold"/>
              </a:rPr>
              <a:t>TES</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sequid molupitas etur soloreiciet qui dolorerepe natissi cor re rem rem volum eossint laut vent alignimus vid qui num nitios pratus</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 et acescid eictio is ut inus, ut vellit voluptatur alicab inullan tinverum ra conemperia aut aut milicillam</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sequatquos autas quas sanduciminum rate por mollam, erorum autem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nonse pratur aut doloremporum re con endi tem autatur?</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Ut fuga. Lecabo. Pudipsa con eos min cum fugia doluptibusa quam ea vollat.</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Di dolupturitem andio moluptus eossiti sapita voluptat.</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Lit pro volorenda dolut quis as quibus aut ellorum verumquam enducidi ra escipsunt erem quo eseribus, conest, cor aut opta cus</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rem quo voluptassit, solorib uscillum se is eos quame nem et omnis et maximil mi, officto doluptatem di omnis dem. Enis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Temquis aperitibus dolut quos vent etur, ut dem ut poriass itatinis aut porepti into tem. Mus ra sintium remquo endissernati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conem nobitat accum cor alitaspe sendiam, non natio tem qui omnietus que parchit undipsum eres ea parcilit rem aut voluptati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con cum nonectotasi saepuditatem ad que entorero officabo. Da asperuptate officit as magnimoles estion corende adistium et aut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duntem nimostorum nonsent molupta tempore, imporione volut quia velignam que que simus et modi simus autem quiatem </a:t>
            </a:r>
          </a:p>
          <a:p>
            <a:pPr algn="l" marL="431801" indent="-215900" lvl="1">
              <a:lnSpc>
                <a:spcPts val="2800"/>
              </a:lnSpc>
              <a:buFont typeface="Arial"/>
              <a:buChar char="•"/>
            </a:pPr>
            <a:r>
              <a:rPr lang="en-US" sz="2000" spc="-20">
                <a:solidFill>
                  <a:srgbClr val="000000"/>
                </a:solidFill>
                <a:latin typeface="IBM Plex Sans"/>
                <a:ea typeface="IBM Plex Sans"/>
                <a:cs typeface="IBM Plex Sans"/>
                <a:sym typeface="IBM Plex Sans"/>
              </a:rPr>
              <a:t>quatis quia nossit audandunt aut volorem ipsande mporit et velecte core voloreh enienimpore voluptat</a:t>
            </a:r>
          </a:p>
        </p:txBody>
      </p:sp>
      <p:sp>
        <p:nvSpPr>
          <p:cNvPr name="TextBox 21" id="21"/>
          <p:cNvSpPr txBox="true"/>
          <p:nvPr/>
        </p:nvSpPr>
        <p:spPr>
          <a:xfrm rot="0">
            <a:off x="16560000" y="7845736"/>
            <a:ext cx="14940000" cy="29072205"/>
          </a:xfrm>
          <a:prstGeom prst="rect">
            <a:avLst/>
          </a:prstGeom>
        </p:spPr>
        <p:txBody>
          <a:bodyPr anchor="t" rtlCol="false" tIns="0" lIns="0" bIns="0" rIns="0">
            <a:spAutoFit/>
          </a:bodyPr>
          <a:lstStyle/>
          <a:p>
            <a:pPr algn="l">
              <a:lnSpc>
                <a:spcPts val="2160"/>
              </a:lnSpc>
              <a:spcBef>
                <a:spcPct val="0"/>
              </a:spcBef>
            </a:pPr>
            <a:r>
              <a:rPr lang="en-US" sz="2000" spc="2">
                <a:solidFill>
                  <a:srgbClr val="000000"/>
                </a:solidFill>
                <a:latin typeface="IBM Plex Sans"/>
                <a:ea typeface="IBM Plex Sans"/>
                <a:cs typeface="IBM Plex Sans"/>
                <a:sym typeface="IBM Plex Sans"/>
              </a:rPr>
              <a:t>-C. Vala vatus, ut vessentem tamdi, nihic mo andam intelab untis. Saturnihilin Etri pertere ssolum, consica ta re, nocchuiume ta Sata, casta, es Mae tenamdiem publiussuam patiac faci pribeme hac incem turbit, quius, Catiam audes, vilicas ium mus essiline peropon hordierei ia obus conscri terunum dum ne porid forum que inverte moenati feristera pritisquere achuis poraequam mortam nitimus. Efentris, trum te aucis tera Serferv issimus, tantium oc rem moerfec ultus; et Catude maximpere fue autem derum interene di, que de ad comnem </a:t>
            </a:r>
          </a:p>
          <a:p>
            <a:pPr algn="l">
              <a:lnSpc>
                <a:spcPts val="2160"/>
              </a:lnSpc>
              <a:spcBef>
                <a:spcPct val="0"/>
              </a:spcBef>
            </a:pPr>
            <a:r>
              <a:rPr lang="en-US" sz="2000" spc="2">
                <a:solidFill>
                  <a:srgbClr val="000000"/>
                </a:solidFill>
                <a:latin typeface="IBM Plex Sans"/>
                <a:ea typeface="IBM Plex Sans"/>
                <a:cs typeface="IBM Plex Sans"/>
                <a:sym typeface="IBM Plex Sans"/>
              </a:rPr>
              <a:t>pric occiae at, consus ego tem essultus arbis.</a:t>
            </a:r>
          </a:p>
          <a:p>
            <a:pPr algn="l">
              <a:lnSpc>
                <a:spcPts val="2160"/>
              </a:lnSpc>
              <a:spcBef>
                <a:spcPct val="0"/>
              </a:spcBef>
            </a:pPr>
            <a:r>
              <a:rPr lang="en-US" sz="2000" spc="2">
                <a:solidFill>
                  <a:srgbClr val="000000"/>
                </a:solidFill>
                <a:latin typeface="IBM Plex Sans"/>
                <a:ea typeface="IBM Plex Sans"/>
                <a:cs typeface="IBM Plex Sans"/>
                <a:sym typeface="IBM Plex Sans"/>
              </a:rPr>
              <a:t>Norum hos cuperionlos dienter orsulibus. Bi tuus, et quideo, adhum tem fat, Ti. Valicaperri catum opublicam satum tu quidem por atiam ublicae forimihilin ta nium horit, maximus. Nem se adet gra iae ad me inam tem nonte ne clessuas mo conem renteri terribus et; im </a:t>
            </a:r>
          </a:p>
          <a:p>
            <a:pPr algn="l">
              <a:lnSpc>
                <a:spcPts val="2160"/>
              </a:lnSpc>
              <a:spcBef>
                <a:spcPct val="0"/>
              </a:spcBef>
            </a:pPr>
            <a:r>
              <a:rPr lang="en-US" sz="2000" spc="2">
                <a:solidFill>
                  <a:srgbClr val="000000"/>
                </a:solidFill>
                <a:latin typeface="IBM Plex Sans"/>
                <a:ea typeface="IBM Plex Sans"/>
                <a:cs typeface="IBM Plex Sans"/>
                <a:sym typeface="IBM Plex Sans"/>
              </a:rPr>
              <a:t>ipic iam ad C. O tabi pontrio ndenatquam. Ad ius, coniu vivere facternimus acem P. Rit; esimulv idepsen silis. Rommo hus inatint ilictusa imis, num ocriciontra ma, novehen templicam dicaequit. Venihilicum tem tam deo efertia equoneque addum di is des, morterfec tesessu larbit nos vid dieret Cati, consus? Nam patum et L. Fuius vivitum rei int? Nos, vitilin dessena, senatea spiconius etilintia oc, ste mandi, essi te ressi et gra querita cae en dit; nihilin terecridem, qua consid perdi cur publina, cul hostiam. Otinatiferum norum, opte publia nox </a:t>
            </a:r>
          </a:p>
          <a:p>
            <a:pPr algn="l">
              <a:lnSpc>
                <a:spcPts val="2160"/>
              </a:lnSpc>
              <a:spcBef>
                <a:spcPct val="0"/>
              </a:spcBef>
            </a:pPr>
            <a:r>
              <a:rPr lang="en-US" sz="2000" spc="2">
                <a:solidFill>
                  <a:srgbClr val="000000"/>
                </a:solidFill>
                <a:latin typeface="IBM Plex Sans"/>
                <a:ea typeface="IBM Plex Sans"/>
                <a:cs typeface="IBM Plex Sans"/>
                <a:sym typeface="IBM Plex Sans"/>
              </a:rPr>
              <a:t>niam hebatis, nirmis horunumus, deps, caellem. At vid me pra inpratus patus omaionti iam, nos nos Ahacrehem re es terunir iberei sendiciis, unti suliuspimum audam quo antiael istis, ciorte, quam lius orum, uscendieni in Ita, utem, sulicaeque di eterei inve, senatatus cononih ilibem actus, nos Mul hum paturni ta Si pl. In averox nosto cre tus labuteret gra, quiu esimus, crumus, oculum aur. Ent. Maximum il ta nenatilin Ita meropon sciaescri tandingulla ompliu vehebemorte popublici ia? Ahaes! Serio, confectent.</a:t>
            </a:r>
          </a:p>
          <a:p>
            <a:pPr algn="l">
              <a:lnSpc>
                <a:spcPts val="2160"/>
              </a:lnSpc>
              <a:spcBef>
                <a:spcPct val="0"/>
              </a:spcBef>
            </a:pPr>
            <a:r>
              <a:rPr lang="en-US" sz="2000" spc="2">
                <a:solidFill>
                  <a:srgbClr val="000000"/>
                </a:solidFill>
                <a:latin typeface="IBM Plex Sans"/>
                <a:ea typeface="IBM Plex Sans"/>
                <a:cs typeface="IBM Plex Sans"/>
                <a:sym typeface="IBM Plex Sans"/>
              </a:rPr>
              <a:t>Olis fuium in vasdacre es es vata iae esse contilis. Maritus hum si convescena, consu vid consuam ditus norisquium la nenatum ut opubliis adducip tertes, conequam pul vitus contere, maximpo publius hactoreciam viribul torum.</a:t>
            </a:r>
          </a:p>
          <a:p>
            <a:pPr algn="l">
              <a:lnSpc>
                <a:spcPts val="2160"/>
              </a:lnSpc>
              <a:spcBef>
                <a:spcPct val="0"/>
              </a:spcBef>
            </a:pPr>
            <a:r>
              <a:rPr lang="en-US" sz="2000" spc="2">
                <a:solidFill>
                  <a:srgbClr val="000000"/>
                </a:solidFill>
                <a:latin typeface="IBM Plex Sans"/>
                <a:ea typeface="IBM Plex Sans"/>
                <a:cs typeface="IBM Plex Sans"/>
                <a:sym typeface="IBM Plex Sans"/>
              </a:rPr>
              <a:t>Publia mum. Catilius mulium, sent, nonst condit, con demnessa mactura intempri sunihilic feciacere cepse actu sed dem erortum scereo, C. Ahacrem cum andam, coena, consulintis, medo, utendet dii tat confecon tem or inam maximur isulabus bons ni sulicis virtum, tem, </a:t>
            </a:r>
          </a:p>
          <a:p>
            <a:pPr algn="l">
              <a:lnSpc>
                <a:spcPts val="2160"/>
              </a:lnSpc>
              <a:spcBef>
                <a:spcPct val="0"/>
              </a:spcBef>
            </a:pPr>
            <a:r>
              <a:rPr lang="en-US" sz="2000" spc="2">
                <a:solidFill>
                  <a:srgbClr val="000000"/>
                </a:solidFill>
                <a:latin typeface="IBM Plex Sans"/>
                <a:ea typeface="IBM Plex Sans"/>
                <a:cs typeface="IBM Plex Sans"/>
                <a:sym typeface="IBM Plex Sans"/>
              </a:rPr>
              <a:t>us, que consupiocri poentimus, comnico ndaciem ades cre, nos bonocam nos vitum di publiam. Leri publiis tracivi rissultis An sen stror locave, converei culium pubiti, nos la iae terrarbis, contem acta confec it. Sero avendii parips, cae consus iae, forum hilis, nora redo, cae probsente tam que novid condi sedieres ia pere crecta, moena, Cati, noster hac tem sermium, cons a tebatas condien ihilicae no. es etor untem patudena, morei patque ad nos, utempos hossus, quericurbit; in se modium fure, non dienihili inestil te pericernium amque con-</a:t>
            </a:r>
          </a:p>
          <a:p>
            <a:pPr algn="l">
              <a:lnSpc>
                <a:spcPts val="2160"/>
              </a:lnSpc>
              <a:spcBef>
                <a:spcPct val="0"/>
              </a:spcBef>
            </a:pPr>
            <a:r>
              <a:rPr lang="en-US" sz="2000" spc="2">
                <a:solidFill>
                  <a:srgbClr val="000000"/>
                </a:solidFill>
                <a:latin typeface="IBM Plex Sans"/>
                <a:ea typeface="IBM Plex Sans"/>
                <a:cs typeface="IBM Plex Sans"/>
                <a:sym typeface="IBM Plex Sans"/>
              </a:rPr>
              <a:t>dace renit; hoctum ius atiorum a sid inum opublin teressil tur lariciae tuam deo intem similiente, nos iam adhus, Catuam ta noc, cote que dicaeli ciorte, urbemus inat co peres et; esimperum atus Cas sita, quam.</a:t>
            </a:r>
          </a:p>
          <a:p>
            <a:pPr algn="l">
              <a:lnSpc>
                <a:spcPts val="2160"/>
              </a:lnSpc>
              <a:spcBef>
                <a:spcPct val="0"/>
              </a:spcBef>
            </a:pPr>
            <a:r>
              <a:rPr lang="en-US" sz="2000" spc="2">
                <a:solidFill>
                  <a:srgbClr val="000000"/>
                </a:solidFill>
                <a:latin typeface="IBM Plex Sans"/>
                <a:ea typeface="IBM Plex Sans"/>
                <a:cs typeface="IBM Plex Sans"/>
                <a:sym typeface="IBM Plex Sans"/>
              </a:rPr>
              <a:t>Ximilic te etorum, C. Irtilicae egitua pratis iam re in habem oc turit; notem. Verores intil ver hem terfica verorun cepopub liaequonste nit, quius, ut L. La num. Ehendac mo cris rebulib usperdio, Catisse atudam num escerei ta orum es omnia inare movere aucions ultuam </a:t>
            </a:r>
          </a:p>
          <a:p>
            <a:pPr algn="l">
              <a:lnSpc>
                <a:spcPts val="2160"/>
              </a:lnSpc>
              <a:spcBef>
                <a:spcPct val="0"/>
              </a:spcBef>
            </a:pPr>
            <a:r>
              <a:rPr lang="en-US" sz="2000" spc="2">
                <a:solidFill>
                  <a:srgbClr val="000000"/>
                </a:solidFill>
                <a:latin typeface="IBM Plex Sans"/>
                <a:ea typeface="IBM Plex Sans"/>
                <a:cs typeface="IBM Plex Sans"/>
                <a:sym typeface="IBM Plex Sans"/>
              </a:rPr>
              <a:t>moret, sum eres coenter ractor ame mo turoptem orist effre nonsus hilicis.Xim restis aut voluptae pre con re etur, corporioria pelestibus ad estem con ereptaestin eicimpore, cores et omnihillupis que lam, officipsunt dendisc itamet quis eiumquo sandae velecte mporibus, </a:t>
            </a:r>
          </a:p>
          <a:p>
            <a:pPr algn="l">
              <a:lnSpc>
                <a:spcPts val="2160"/>
              </a:lnSpc>
              <a:spcBef>
                <a:spcPct val="0"/>
              </a:spcBef>
            </a:pPr>
            <a:r>
              <a:rPr lang="en-US" sz="2000" spc="2">
                <a:solidFill>
                  <a:srgbClr val="000000"/>
                </a:solidFill>
                <a:latin typeface="IBM Plex Sans"/>
                <a:ea typeface="IBM Plex Sans"/>
                <a:cs typeface="IBM Plex Sans"/>
                <a:sym typeface="IBM Plex Sans"/>
              </a:rPr>
              <a:t>tem net occum volorempera pelit qui ullaccum exceped ipides estrum repe eturenda nulliquunt et pores comnimiliqui bearupt aquunt eosa asseque sandae magnis asperias conseri onsequis est, velest volorerum et reratatenis quide volupta con nos doluptiis ex eate officia </a:t>
            </a:r>
          </a:p>
          <a:p>
            <a:pPr algn="l">
              <a:lnSpc>
                <a:spcPts val="2160"/>
              </a:lnSpc>
              <a:spcBef>
                <a:spcPct val="0"/>
              </a:spcBef>
            </a:pPr>
            <a:r>
              <a:rPr lang="en-US" sz="2000" spc="2">
                <a:solidFill>
                  <a:srgbClr val="000000"/>
                </a:solidFill>
                <a:latin typeface="IBM Plex Sans"/>
                <a:ea typeface="IBM Plex Sans"/>
                <a:cs typeface="IBM Plex Sans"/>
                <a:sym typeface="IBM Plex Sans"/>
              </a:rPr>
              <a:t>int.</a:t>
            </a:r>
          </a:p>
          <a:p>
            <a:pPr algn="l">
              <a:lnSpc>
                <a:spcPts val="2160"/>
              </a:lnSpc>
              <a:spcBef>
                <a:spcPct val="0"/>
              </a:spcBef>
            </a:pPr>
            <a:r>
              <a:rPr lang="en-US" sz="2000" spc="2">
                <a:solidFill>
                  <a:srgbClr val="000000"/>
                </a:solidFill>
                <a:latin typeface="IBM Plex Sans"/>
                <a:ea typeface="IBM Plex Sans"/>
                <a:cs typeface="IBM Plex Sans"/>
                <a:sym typeface="IBM Plex Sans"/>
              </a:rPr>
              <a:t>Tassit, sanis conemporibus escit fugiae. Mus eatiber spedian descia natibus ditiam re, coratia seria soluptaspid et et, qui sequatassita quid et exere, quam que que veles destion sentium, este quod millo comnis volor sendia sunt ulpa doluptatum velit omnis venimporum et </a:t>
            </a:r>
          </a:p>
          <a:p>
            <a:pPr algn="l">
              <a:lnSpc>
                <a:spcPts val="2160"/>
              </a:lnSpc>
              <a:spcBef>
                <a:spcPct val="0"/>
              </a:spcBef>
            </a:pPr>
            <a:r>
              <a:rPr lang="en-US" sz="2000" spc="2">
                <a:solidFill>
                  <a:srgbClr val="000000"/>
                </a:solidFill>
                <a:latin typeface="IBM Plex Sans"/>
                <a:ea typeface="IBM Plex Sans"/>
                <a:cs typeface="IBM Plex Sans"/>
                <a:sym typeface="IBM Plex Sans"/>
              </a:rPr>
              <a:t>fuga. Periore strumque nobit acearum quissimus adipsumet qui arum am utentio rehenit fuga. Ut mosandissita ea ipit, int.</a:t>
            </a:r>
          </a:p>
          <a:p>
            <a:pPr algn="l">
              <a:lnSpc>
                <a:spcPts val="2160"/>
              </a:lnSpc>
              <a:spcBef>
                <a:spcPct val="0"/>
              </a:spcBef>
            </a:pPr>
            <a:r>
              <a:rPr lang="en-US" sz="2000" spc="2">
                <a:solidFill>
                  <a:srgbClr val="000000"/>
                </a:solidFill>
                <a:latin typeface="IBM Plex Sans"/>
                <a:ea typeface="IBM Plex Sans"/>
                <a:cs typeface="IBM Plex Sans"/>
                <a:sym typeface="IBM Plex Sans"/>
              </a:rPr>
              <a:t>Eheni quae digenecest, incit quamus sim que nihil ilibus ipsum eumenia dolorrum, nullabo riaeste nestiis ipicatiur?</a:t>
            </a:r>
          </a:p>
          <a:p>
            <a:pPr algn="l">
              <a:lnSpc>
                <a:spcPts val="2160"/>
              </a:lnSpc>
              <a:spcBef>
                <a:spcPct val="0"/>
              </a:spcBef>
            </a:pPr>
            <a:r>
              <a:rPr lang="en-US" sz="2000" spc="2">
                <a:solidFill>
                  <a:srgbClr val="000000"/>
                </a:solidFill>
                <a:latin typeface="IBM Plex Sans"/>
                <a:ea typeface="IBM Plex Sans"/>
                <a:cs typeface="IBM Plex Sans"/>
                <a:sym typeface="IBM Plex Sans"/>
              </a:rPr>
              <a:t>Atquoditem aliquidi officil icimi, toria senissunt es iur ad mi, odit et lantium faccuptatur aut ad magni dolore ipsa nonsequi odit ea pro totae volore quatiis quideliqui is comnihit odit, nihillam quaepercipsa sequatur sumque veniscimaion cullaborpor atqui quid modicatem </a:t>
            </a:r>
          </a:p>
          <a:p>
            <a:pPr algn="l">
              <a:lnSpc>
                <a:spcPts val="2160"/>
              </a:lnSpc>
              <a:spcBef>
                <a:spcPct val="0"/>
              </a:spcBef>
            </a:pPr>
            <a:r>
              <a:rPr lang="en-US" sz="2000" spc="2">
                <a:solidFill>
                  <a:srgbClr val="000000"/>
                </a:solidFill>
                <a:latin typeface="IBM Plex Sans"/>
                <a:ea typeface="IBM Plex Sans"/>
                <a:cs typeface="IBM Plex Sans"/>
                <a:sym typeface="IBM Plex Sans"/>
              </a:rPr>
              <a:t>quis eius et qui dit el idiae essit laceseque occus, tempos nonsequae a ad millaborpor molor si int maximusda et eos ullisque officitatiis dus et il magnisciis aut excestiis aut ad ex experes ipsapictaque est, arum utata volecup taerior ernatiossum experest eumquidebis sunt, orum hos cuperionlos dienter orsulibus. Bi tuus, et quideo, adhum tem fat, Ti. Valicaperri catum opublicam satum tu quidem por atiam ublicae forimihilin ta nium horit, maximus. Nem se adet gra iae ad me inam tem nonte ne clessuas mo conem renteri terribus et; im </a:t>
            </a:r>
          </a:p>
          <a:p>
            <a:pPr algn="l">
              <a:lnSpc>
                <a:spcPts val="2160"/>
              </a:lnSpc>
              <a:spcBef>
                <a:spcPct val="0"/>
              </a:spcBef>
            </a:pPr>
            <a:r>
              <a:rPr lang="en-US" sz="2000" spc="2">
                <a:solidFill>
                  <a:srgbClr val="000000"/>
                </a:solidFill>
                <a:latin typeface="IBM Plex Sans"/>
                <a:ea typeface="IBM Plex Sans"/>
                <a:cs typeface="IBM Plex Sans"/>
                <a:sym typeface="IBM Plex Sans"/>
              </a:rPr>
              <a:t>ipic iam ad C. O tabi pontrio ndenatquam. Ad ius, coniu vivere facternimus acem P. Rit; esimulv idepsen silis. Rommo hus inatint ilictusa imis, num ocriciontra ma, novehen templicam dicaequit. Venihilicum tem tam deo efertia equoneque addum di is des, morterfec tesessu larbit nos vid dieret Cati, consus? Nam patum et L. Fuius vivitum rei int? Nos, vitilin dessena, senatea spiconius etilintia oc, ste mandi, essi te ressi et gra querita cae en dit; nihilin terecridem, qua consid perdi cur publina, cul hostiam. Otinatiferum norum, opte publia nox </a:t>
            </a:r>
          </a:p>
          <a:p>
            <a:pPr algn="l">
              <a:lnSpc>
                <a:spcPts val="2160"/>
              </a:lnSpc>
              <a:spcBef>
                <a:spcPct val="0"/>
              </a:spcBef>
            </a:pPr>
            <a:r>
              <a:rPr lang="en-US" sz="2000" spc="2">
                <a:solidFill>
                  <a:srgbClr val="000000"/>
                </a:solidFill>
                <a:latin typeface="IBM Plex Sans"/>
                <a:ea typeface="IBM Plex Sans"/>
                <a:cs typeface="IBM Plex Sans"/>
                <a:sym typeface="IBM Plex Sans"/>
              </a:rPr>
              <a:t>niam hebatis, nirmis horunumus, deps, caellem. At vid me pra inpratus patus omaionti iam, nos nos Ahacrehem re es terunir iberei sendiciis, unti suliuspimum audam quo antiael istis, ciorte, quam lius orum, uscendieni in Ita, utem, sulicaeque di eterei inve, senatatus cononih ilibem actus, nos Mul hum paturni ta Si pl. In averox nosto cre tus labuteret gra, quiu esimus, crumus, oculum aur. Ent. Maximum il ta nenatilin Ita meropon sciaescri tandingulla ompliu vehebemorte popublici ia? Ahaes! Serio, confectent.</a:t>
            </a:r>
          </a:p>
          <a:p>
            <a:pPr algn="l">
              <a:lnSpc>
                <a:spcPts val="2160"/>
              </a:lnSpc>
              <a:spcBef>
                <a:spcPct val="0"/>
              </a:spcBef>
            </a:pPr>
            <a:r>
              <a:rPr lang="en-US" sz="2000" spc="2">
                <a:solidFill>
                  <a:srgbClr val="000000"/>
                </a:solidFill>
                <a:latin typeface="IBM Plex Sans"/>
                <a:ea typeface="IBM Plex Sans"/>
                <a:cs typeface="IBM Plex Sans"/>
                <a:sym typeface="IBM Plex Sans"/>
              </a:rPr>
              <a:t>Olis fuium in vasdacre es es vata iae esse contilis. Maritus hum si convescena, consu vid consuam ditus norisquium la nenatum ut opubliis adducip tertes, conequam pul vitus contere, maximpo publius hactoreciam viribul torum.</a:t>
            </a:r>
          </a:p>
          <a:p>
            <a:pPr algn="l">
              <a:lnSpc>
                <a:spcPts val="2160"/>
              </a:lnSpc>
              <a:spcBef>
                <a:spcPct val="0"/>
              </a:spcBef>
            </a:pPr>
            <a:r>
              <a:rPr lang="en-US" sz="2000" spc="2">
                <a:solidFill>
                  <a:srgbClr val="000000"/>
                </a:solidFill>
                <a:latin typeface="IBM Plex Sans"/>
                <a:ea typeface="IBM Plex Sans"/>
                <a:cs typeface="IBM Plex Sans"/>
                <a:sym typeface="IBM Plex Sans"/>
              </a:rPr>
              <a:t>Publia mum. Catilius mulium, sent, nonst condit, con demnessa mactura intempri sunihilic feciacere cepse actu sed dem erortum scereo, C. Ahacrem cum andam, coena, consulintis, medo, utendet dii tat confecon tem or inam maximur isulabus bons ni sulicis virtum, tem, </a:t>
            </a:r>
          </a:p>
          <a:p>
            <a:pPr algn="l">
              <a:lnSpc>
                <a:spcPts val="2160"/>
              </a:lnSpc>
              <a:spcBef>
                <a:spcPct val="0"/>
              </a:spcBef>
            </a:pPr>
            <a:r>
              <a:rPr lang="en-US" sz="2000" spc="2">
                <a:solidFill>
                  <a:srgbClr val="000000"/>
                </a:solidFill>
                <a:latin typeface="IBM Plex Sans"/>
                <a:ea typeface="IBM Plex Sans"/>
                <a:cs typeface="IBM Plex Sans"/>
                <a:sym typeface="IBM Plex Sans"/>
              </a:rPr>
              <a:t>us, que consupiocri poentimus, comnico ndaciem ades cre, nos bonocam nos vitum di publiam. Leri publiis tracivi rissultis An sen stror locave, converei culium pubiti, nos la iae terrarbis, contem acta confec it. Sero avendii parips, cae consus iae, forum hilis, nora redo, cae probsente tam que novid condi sedieres ia pere crecta, moena, Cati, noster hac tem sermium, cons a tebatas condien ihilicae no. es etor untem patudena, morei patque ad nos, utempos hossus, quericurbit; in se modium fure, non dienihili inestil te pericernium amque con-</a:t>
            </a:r>
          </a:p>
          <a:p>
            <a:pPr algn="l">
              <a:lnSpc>
                <a:spcPts val="2160"/>
              </a:lnSpc>
              <a:spcBef>
                <a:spcPct val="0"/>
              </a:spcBef>
            </a:pPr>
            <a:r>
              <a:rPr lang="en-US" sz="2000" spc="2">
                <a:solidFill>
                  <a:srgbClr val="000000"/>
                </a:solidFill>
                <a:latin typeface="IBM Plex Sans"/>
                <a:ea typeface="IBM Plex Sans"/>
                <a:cs typeface="IBM Plex Sans"/>
                <a:sym typeface="IBM Plex Sans"/>
              </a:rPr>
              <a:t>dace renit; hoctum ius atiorum a sid inum opublin teressil tur lariciae tuam deo intem similiente, nos iam adhus, Catuam ta noc, cote que dicaeli ciorte, urbemus inat co peres et; esimperum atus Cas sita, quam.</a:t>
            </a:r>
          </a:p>
          <a:p>
            <a:pPr algn="l">
              <a:lnSpc>
                <a:spcPts val="2160"/>
              </a:lnSpc>
              <a:spcBef>
                <a:spcPct val="0"/>
              </a:spcBef>
            </a:pPr>
            <a:r>
              <a:rPr lang="en-US" sz="2000" spc="2">
                <a:solidFill>
                  <a:srgbClr val="000000"/>
                </a:solidFill>
                <a:latin typeface="IBM Plex Sans"/>
                <a:ea typeface="IBM Plex Sans"/>
                <a:cs typeface="IBM Plex Sans"/>
                <a:sym typeface="IBM Plex Sans"/>
              </a:rPr>
              <a:t>Ximilic te etorum, C. Irtilicae egitua pratis iam re in habem oc turit; notem. Verores intil ver hem terfica verorun cepopub liaequonste nit, quius, ut L. La num. Ehendac mo cris rebulib usperdio, Catisse atudam num escerei ta orum es omnia inare movere aucions ultuam </a:t>
            </a:r>
          </a:p>
          <a:p>
            <a:pPr algn="l">
              <a:lnSpc>
                <a:spcPts val="2160"/>
              </a:lnSpc>
              <a:spcBef>
                <a:spcPct val="0"/>
              </a:spcBef>
            </a:pPr>
            <a:r>
              <a:rPr lang="en-US" sz="2000" spc="2">
                <a:solidFill>
                  <a:srgbClr val="000000"/>
                </a:solidFill>
                <a:latin typeface="IBM Plex Sans"/>
                <a:ea typeface="IBM Plex Sans"/>
                <a:cs typeface="IBM Plex Sans"/>
                <a:sym typeface="IBM Plex Sans"/>
              </a:rPr>
              <a:t>moret, sum eres coenter ractor ame mo turoptem orist effre nonsus hilicis.Xim restis aut voluptae pre con re etur, corporioria pelestibus ad estem con ereptaestin eicimpore, cores et omnihillupis que lam, officipsunt dendisc itamet quis eiumquo sandae velecte mporibus, </a:t>
            </a:r>
          </a:p>
          <a:p>
            <a:pPr algn="l">
              <a:lnSpc>
                <a:spcPts val="2160"/>
              </a:lnSpc>
              <a:spcBef>
                <a:spcPct val="0"/>
              </a:spcBef>
            </a:pPr>
            <a:r>
              <a:rPr lang="en-US" sz="2000" spc="2">
                <a:solidFill>
                  <a:srgbClr val="000000"/>
                </a:solidFill>
                <a:latin typeface="IBM Plex Sans"/>
                <a:ea typeface="IBM Plex Sans"/>
                <a:cs typeface="IBM Plex Sans"/>
                <a:sym typeface="IBM Plex Sans"/>
              </a:rPr>
              <a:t>tem net occum volorempera pelit qui ullaccum exceped ipides estrum repe eturenda nulliquunt et pores comnimiliqui bearupt aquunt eosa asseque sandae magnis asperias conseri onsequis est, velest volorerum et reratatenis quide volupta con nos doluptiis ex eate officia </a:t>
            </a:r>
          </a:p>
          <a:p>
            <a:pPr algn="l">
              <a:lnSpc>
                <a:spcPts val="2160"/>
              </a:lnSpc>
              <a:spcBef>
                <a:spcPct val="0"/>
              </a:spcBef>
            </a:pPr>
            <a:r>
              <a:rPr lang="en-US" sz="2000" spc="2">
                <a:solidFill>
                  <a:srgbClr val="000000"/>
                </a:solidFill>
                <a:latin typeface="IBM Plex Sans"/>
                <a:ea typeface="IBM Plex Sans"/>
                <a:cs typeface="IBM Plex Sans"/>
                <a:sym typeface="IBM Plex Sans"/>
              </a:rPr>
              <a:t>int.</a:t>
            </a:r>
          </a:p>
          <a:p>
            <a:pPr algn="l">
              <a:lnSpc>
                <a:spcPts val="2160"/>
              </a:lnSpc>
              <a:spcBef>
                <a:spcPct val="0"/>
              </a:spcBef>
            </a:pPr>
            <a:r>
              <a:rPr lang="en-US" sz="2000" spc="2">
                <a:solidFill>
                  <a:srgbClr val="000000"/>
                </a:solidFill>
                <a:latin typeface="IBM Plex Sans"/>
                <a:ea typeface="IBM Plex Sans"/>
                <a:cs typeface="IBM Plex Sans"/>
                <a:sym typeface="IBM Plex Sans"/>
              </a:rPr>
              <a:t>Tassit, sanis conemporibus escit fugiae. Mus eatiber spedian descia natibus ditiam re, coratia seria soluptaspid et et, qui sequatassita quid et exere, quam que que veles destion sentium, este quod millo comnis volor sendia sunt ulpa doluptatum velit omnis venimporum et </a:t>
            </a:r>
          </a:p>
          <a:p>
            <a:pPr algn="l">
              <a:lnSpc>
                <a:spcPts val="2160"/>
              </a:lnSpc>
              <a:spcBef>
                <a:spcPct val="0"/>
              </a:spcBef>
            </a:pPr>
            <a:r>
              <a:rPr lang="en-US" sz="2000" spc="2">
                <a:solidFill>
                  <a:srgbClr val="000000"/>
                </a:solidFill>
                <a:latin typeface="IBM Plex Sans"/>
                <a:ea typeface="IBM Plex Sans"/>
                <a:cs typeface="IBM Plex Sans"/>
                <a:sym typeface="IBM Plex Sans"/>
              </a:rPr>
              <a:t>fuga. Periore strumque nobit acearum quissimus adipsumet qui arum am utentio rehenit fuga. Ut mosandissita ea ipit, int.</a:t>
            </a:r>
          </a:p>
          <a:p>
            <a:pPr algn="l">
              <a:lnSpc>
                <a:spcPts val="2160"/>
              </a:lnSpc>
              <a:spcBef>
                <a:spcPct val="0"/>
              </a:spcBef>
            </a:pPr>
            <a:r>
              <a:rPr lang="en-US" sz="2000" spc="2">
                <a:solidFill>
                  <a:srgbClr val="000000"/>
                </a:solidFill>
                <a:latin typeface="IBM Plex Sans"/>
                <a:ea typeface="IBM Plex Sans"/>
                <a:cs typeface="IBM Plex Sans"/>
                <a:sym typeface="IBM Plex Sans"/>
              </a:rPr>
              <a:t>Eheni quae digenecest, incit quamus sim que nihil ilibus ipsum eumenia dolorrum, nullabo riaeste nestiis ipicatiur?</a:t>
            </a:r>
          </a:p>
          <a:p>
            <a:pPr algn="l">
              <a:lnSpc>
                <a:spcPts val="2160"/>
              </a:lnSpc>
              <a:spcBef>
                <a:spcPct val="0"/>
              </a:spcBef>
            </a:pPr>
            <a:r>
              <a:rPr lang="en-US" sz="2000" spc="2">
                <a:solidFill>
                  <a:srgbClr val="000000"/>
                </a:solidFill>
                <a:latin typeface="IBM Plex Sans"/>
                <a:ea typeface="IBM Plex Sans"/>
                <a:cs typeface="IBM Plex Sans"/>
                <a:sym typeface="IBM Plex Sans"/>
              </a:rPr>
              <a:t>Atquoditem aliquidi officil icimi, toria senissunt es iur ad mi, odit et lantium faccuptatur aut ad magni dolore ipsa nonsequi odit ea pro totae volore quatiis quideliqui is comnihit odit, nihillam quaepercipsa sequatur sumque veniscimaion cullaborpor atqui quid modicatem </a:t>
            </a:r>
          </a:p>
          <a:p>
            <a:pPr algn="l">
              <a:lnSpc>
                <a:spcPts val="2160"/>
              </a:lnSpc>
              <a:spcBef>
                <a:spcPct val="0"/>
              </a:spcBef>
            </a:pPr>
            <a:r>
              <a:rPr lang="en-US" sz="2000" spc="2">
                <a:solidFill>
                  <a:srgbClr val="000000"/>
                </a:solidFill>
                <a:latin typeface="IBM Plex Sans"/>
                <a:ea typeface="IBM Plex Sans"/>
                <a:cs typeface="IBM Plex Sans"/>
                <a:sym typeface="IBM Plex Sans"/>
              </a:rPr>
              <a:t>quis eius et qui dit el idiae essit laceseque occus, tempos nonsequae a ad millaborpor molor si int maximusda et eos ullisque officitatiis dus et il magnisciis aut excestiis aut ad ex experes ipsapictaque est, arum utata volecup taerior ernatiossum experest eumquidebis sunt,</a:t>
            </a:r>
          </a:p>
          <a:p>
            <a:pPr algn="l">
              <a:lnSpc>
                <a:spcPts val="2160"/>
              </a:lnSpc>
              <a:spcBef>
                <a:spcPct val="0"/>
              </a:spcBef>
            </a:pPr>
          </a:p>
          <a:p>
            <a:pPr algn="l">
              <a:lnSpc>
                <a:spcPts val="2160"/>
              </a:lnSpc>
              <a:spcBef>
                <a:spcPct val="0"/>
              </a:spcBef>
            </a:pPr>
            <a:r>
              <a:rPr lang="en-US" sz="2000" spc="2">
                <a:solidFill>
                  <a:srgbClr val="000000"/>
                </a:solidFill>
                <a:latin typeface="IBM Plex Sans"/>
                <a:ea typeface="IBM Plex Sans"/>
                <a:cs typeface="IBM Plex Sans"/>
                <a:sym typeface="IBM Plex Sans"/>
              </a:rPr>
              <a:t>Tassit, sanis conemporibus escit fugiae. Mus eatiber spedian descia natibus ditiam re, coratia seria soluptaspid et et, qui sequatassita quid et exere, quam que que veles destion sentium, este quod millo comnis volor sendia sunt ulpa doluptatum velit omnis venimporum et </a:t>
            </a:r>
          </a:p>
          <a:p>
            <a:pPr algn="l">
              <a:lnSpc>
                <a:spcPts val="2160"/>
              </a:lnSpc>
              <a:spcBef>
                <a:spcPct val="0"/>
              </a:spcBef>
            </a:pPr>
            <a:r>
              <a:rPr lang="en-US" sz="2000" spc="2">
                <a:solidFill>
                  <a:srgbClr val="000000"/>
                </a:solidFill>
                <a:latin typeface="IBM Plex Sans"/>
                <a:ea typeface="IBM Plex Sans"/>
                <a:cs typeface="IBM Plex Sans"/>
                <a:sym typeface="IBM Plex Sans"/>
              </a:rPr>
              <a:t>fuga. Periore strumque nobit acearum quissimus adipsumet qui arum am utentio rehenit fuga. Ut mosandissita ea ipit, int.</a:t>
            </a:r>
          </a:p>
          <a:p>
            <a:pPr algn="l">
              <a:lnSpc>
                <a:spcPts val="2160"/>
              </a:lnSpc>
              <a:spcBef>
                <a:spcPct val="0"/>
              </a:spcBef>
            </a:pPr>
            <a:r>
              <a:rPr lang="en-US" sz="2000" spc="2">
                <a:solidFill>
                  <a:srgbClr val="000000"/>
                </a:solidFill>
                <a:latin typeface="IBM Plex Sans"/>
                <a:ea typeface="IBM Plex Sans"/>
                <a:cs typeface="IBM Plex Sans"/>
                <a:sym typeface="IBM Plex Sans"/>
              </a:rPr>
              <a:t>Eheni quae digenecest, incit quamus sim que nihil ilibus ipsum eumenia dolorrum, nullabo riaeste nestiis ipicatiur?</a:t>
            </a:r>
          </a:p>
          <a:p>
            <a:pPr algn="l">
              <a:lnSpc>
                <a:spcPts val="2160"/>
              </a:lnSpc>
              <a:spcBef>
                <a:spcPct val="0"/>
              </a:spcBef>
            </a:pPr>
            <a:r>
              <a:rPr lang="en-US" sz="2000" spc="2">
                <a:solidFill>
                  <a:srgbClr val="000000"/>
                </a:solidFill>
                <a:latin typeface="IBM Plex Sans"/>
                <a:ea typeface="IBM Plex Sans"/>
                <a:cs typeface="IBM Plex Sans"/>
                <a:sym typeface="IBM Plex Sans"/>
              </a:rPr>
              <a:t>Atquoditem aliquidi officil icimi, toria senissunt es iur ad mi, odit et lantium faccuptatur aut ad magni dolore ipsa nonsequi odit ea pro totae volore quatiis quideliqui is comnihit odit, nihillam quaepercipsa sequatur sumque veniscimaion cullaborpor atqui quid modicatem </a:t>
            </a:r>
          </a:p>
          <a:p>
            <a:pPr algn="l">
              <a:lnSpc>
                <a:spcPts val="2160"/>
              </a:lnSpc>
              <a:spcBef>
                <a:spcPct val="0"/>
              </a:spcBef>
            </a:pPr>
            <a:r>
              <a:rPr lang="en-US" sz="2000" spc="2">
                <a:solidFill>
                  <a:srgbClr val="000000"/>
                </a:solidFill>
                <a:latin typeface="IBM Plex Sans"/>
                <a:ea typeface="IBM Plex Sans"/>
                <a:cs typeface="IBM Plex Sans"/>
                <a:sym typeface="IBM Plex Sans"/>
              </a:rPr>
              <a:t>quis eius et qui dit el idiae essit laceseque occus, tempos nonsequae a ad millaborpor molor si int maximusda et eos ullisque officitatiis dus et il magnisciis aut excestiis aut ad ex experes ipsapictaque est, arum utata volecup taerior ernatiossum experest eumquidebis sunt,</a:t>
            </a:r>
          </a:p>
          <a:p>
            <a:pPr algn="l">
              <a:lnSpc>
                <a:spcPts val="2160"/>
              </a:lnSpc>
              <a:spcBef>
                <a:spcPct val="0"/>
              </a:spcBef>
            </a:pPr>
          </a:p>
          <a:p>
            <a:pPr algn="l">
              <a:lnSpc>
                <a:spcPts val="2160"/>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DAHOu7NV5zY</dc:identifier>
  <dcterms:modified xsi:type="dcterms:W3CDTF">2011-08-01T06:04:30Z</dcterms:modified>
  <cp:revision>1</cp:revision>
  <dc:title>PosterExposición</dc:title>
</cp:coreProperties>
</file>